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0" r:id="rId5"/>
  </p:sldMasterIdLst>
  <p:notesMasterIdLst>
    <p:notesMasterId r:id="rId25"/>
  </p:notesMasterIdLst>
  <p:handoutMasterIdLst>
    <p:handoutMasterId r:id="rId26"/>
  </p:handoutMasterIdLst>
  <p:sldIdLst>
    <p:sldId id="291" r:id="rId6"/>
    <p:sldId id="303" r:id="rId7"/>
    <p:sldId id="300" r:id="rId8"/>
    <p:sldId id="308" r:id="rId9"/>
    <p:sldId id="289" r:id="rId10"/>
    <p:sldId id="288" r:id="rId11"/>
    <p:sldId id="284" r:id="rId12"/>
    <p:sldId id="281" r:id="rId13"/>
    <p:sldId id="293" r:id="rId14"/>
    <p:sldId id="290" r:id="rId15"/>
    <p:sldId id="307" r:id="rId16"/>
    <p:sldId id="316" r:id="rId17"/>
    <p:sldId id="302" r:id="rId18"/>
    <p:sldId id="298" r:id="rId19"/>
    <p:sldId id="297" r:id="rId20"/>
    <p:sldId id="304" r:id="rId21"/>
    <p:sldId id="286" r:id="rId22"/>
    <p:sldId id="309" r:id="rId23"/>
    <p:sldId id="287" r:id="rId24"/>
  </p:sldIdLst>
  <p:sldSz cx="12192000" cy="6858000"/>
  <p:notesSz cx="6808788" cy="9940925"/>
  <p:defaultText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7"/>
    <p:restoredTop sz="49393" autoAdjust="0"/>
  </p:normalViewPr>
  <p:slideViewPr>
    <p:cSldViewPr snapToGrid="0">
      <p:cViewPr varScale="1">
        <p:scale>
          <a:sx n="68" d="100"/>
          <a:sy n="68" d="100"/>
        </p:scale>
        <p:origin x="2268"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2C96ED4D-9974-4266-9636-7DF9434CB37C}" type="datetimeFigureOut">
              <a:rPr lang="sv-SE" smtClean="0"/>
              <a:t>2021-06-02</a:t>
            </a:fld>
            <a:endParaRPr lang="sv-SE"/>
          </a:p>
        </p:txBody>
      </p:sp>
      <p:sp>
        <p:nvSpPr>
          <p:cNvPr id="4" name="Platshållare för sidfot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E7592141-416E-49B0-82D1-A68B9C506992}" type="datetimeFigureOut">
              <a:rPr lang="sv-SE" smtClean="0"/>
              <a:t>2021-06-02</a:t>
            </a:fld>
            <a:endParaRPr lang="sv-SE"/>
          </a:p>
        </p:txBody>
      </p:sp>
      <p:sp>
        <p:nvSpPr>
          <p:cNvPr id="4" name="Platshållare för bildobjekt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0" i="0" kern="1200" dirty="0">
                <a:solidFill>
                  <a:schemeClr val="tx1"/>
                </a:solidFill>
                <a:effectLst/>
                <a:latin typeface="+mn-lt"/>
                <a:ea typeface="+mn-ea"/>
                <a:cs typeface="+mn-cs"/>
              </a:rPr>
              <a:t>Skogsindustrierna har tagit initiativ till</a:t>
            </a:r>
            <a:r>
              <a:rPr lang="sv-SE" dirty="0"/>
              <a:t> </a:t>
            </a:r>
            <a:r>
              <a:rPr lang="sv-SE" sz="1200" b="0" i="0" kern="1200" dirty="0">
                <a:solidFill>
                  <a:schemeClr val="tx1"/>
                </a:solidFill>
                <a:effectLst/>
                <a:latin typeface="+mn-lt"/>
                <a:ea typeface="+mn-ea"/>
                <a:cs typeface="+mn-cs"/>
              </a:rPr>
              <a:t>rapporten </a:t>
            </a:r>
            <a:r>
              <a:rPr lang="sv-SE" sz="1200" b="1" i="1" kern="1200" dirty="0">
                <a:solidFill>
                  <a:schemeClr val="tx1"/>
                </a:solidFill>
                <a:effectLst/>
                <a:latin typeface="+mn-lt"/>
                <a:ea typeface="+mn-ea"/>
                <a:cs typeface="+mn-cs"/>
              </a:rPr>
              <a:t>Skogens biologiska mångfald – om arter, miljöarbete och statistik</a:t>
            </a:r>
            <a:r>
              <a:rPr lang="sv-SE" b="1" i="1" dirty="0"/>
              <a:t>.</a:t>
            </a:r>
            <a:r>
              <a:rPr lang="sv-SE" dirty="0"/>
              <a:t> </a:t>
            </a:r>
          </a:p>
          <a:p>
            <a:r>
              <a:rPr lang="sv-SE" dirty="0"/>
              <a:t>Syftet med den här rapporten är</a:t>
            </a:r>
            <a:r>
              <a:rPr lang="sv-SE" sz="1200" b="0" i="0" kern="1200" dirty="0">
                <a:solidFill>
                  <a:schemeClr val="tx1"/>
                </a:solidFill>
                <a:effectLst/>
                <a:latin typeface="+mn-lt"/>
                <a:ea typeface="+mn-ea"/>
                <a:cs typeface="+mn-cs"/>
              </a:rPr>
              <a:t> att presentera fakta om nuläge och visa på framtidsutsikter </a:t>
            </a:r>
            <a:r>
              <a:rPr lang="sv-SE" dirty="0"/>
              <a:t>för den</a:t>
            </a:r>
            <a:r>
              <a:rPr lang="sv-SE" sz="1200" b="0" i="0" kern="1200" dirty="0">
                <a:solidFill>
                  <a:schemeClr val="tx1"/>
                </a:solidFill>
                <a:effectLst/>
                <a:latin typeface="+mn-lt"/>
                <a:ea typeface="+mn-ea"/>
                <a:cs typeface="+mn-cs"/>
              </a:rPr>
              <a:t> biologiska mångfalden i skogen.</a:t>
            </a:r>
            <a:endParaRPr lang="sv-SE" dirty="0"/>
          </a:p>
          <a:p>
            <a:r>
              <a:rPr lang="sv-SE" dirty="0"/>
              <a:t>Rapporten utgör bland annat ett viktigt underlag för den fortsatta utvecklingen av det hållbara skogsbruket. Här kan du till exempel läsa om förbättringsåtgärder som skogsbruket kan genomföra. </a:t>
            </a:r>
            <a:br>
              <a:rPr lang="sv-SE" dirty="0">
                <a:cs typeface="+mn-lt"/>
              </a:rPr>
            </a:br>
            <a:r>
              <a:rPr lang="sv-SE" sz="1200" b="0" i="0" kern="1200" dirty="0">
                <a:solidFill>
                  <a:schemeClr val="tx1"/>
                </a:solidFill>
                <a:effectLst/>
                <a:latin typeface="+mn-lt"/>
                <a:ea typeface="+mn-ea"/>
                <a:cs typeface="+mn-cs"/>
              </a:rPr>
              <a:t>Rapporten visar att förutsättningarna för en rik biologisk mångfald har förbättrats de senaste decennierna.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 den här presentationen beskriver vi slutsatserna från rapporten och berättar om Skogsindustriernas åtaganden. </a:t>
            </a:r>
            <a:br>
              <a:rPr lang="sv-SE" dirty="0">
                <a:cs typeface="+mn-lt"/>
              </a:rPr>
            </a:br>
            <a:endParaRPr lang="sv-SE" dirty="0"/>
          </a:p>
          <a:p>
            <a:r>
              <a:rPr lang="sv-SE" sz="1200" b="0" i="0" kern="1200" dirty="0">
                <a:solidFill>
                  <a:schemeClr val="tx1"/>
                </a:solidFill>
                <a:effectLst/>
                <a:latin typeface="+mn-lt"/>
                <a:ea typeface="+mn-ea"/>
                <a:cs typeface="+mn-cs"/>
              </a:rPr>
              <a:t>Författarna bakom rapporten </a:t>
            </a:r>
            <a:r>
              <a:rPr lang="sv-SE" dirty="0"/>
              <a:t>är:</a:t>
            </a:r>
          </a:p>
          <a:p>
            <a:pPr marL="285750" indent="-285750">
              <a:buFont typeface="Arial"/>
              <a:buChar char="•"/>
            </a:pPr>
            <a:r>
              <a:rPr lang="sv-SE" dirty="0"/>
              <a:t>Mats</a:t>
            </a:r>
            <a:r>
              <a:rPr lang="sv-SE" sz="1200" b="0" i="0" kern="1200" dirty="0">
                <a:solidFill>
                  <a:schemeClr val="tx1"/>
                </a:solidFill>
                <a:effectLst/>
                <a:latin typeface="+mn-lt"/>
                <a:ea typeface="+mn-ea"/>
                <a:cs typeface="+mn-cs"/>
              </a:rPr>
              <a:t> Hannerz, doktor i skoglig genetik, tidigare verksam vid SLU och </a:t>
            </a:r>
            <a:r>
              <a:rPr lang="sv-SE" sz="1200" b="0" i="0" kern="1200" dirty="0" err="1">
                <a:solidFill>
                  <a:schemeClr val="tx1"/>
                </a:solidFill>
                <a:effectLst/>
                <a:latin typeface="+mn-lt"/>
                <a:ea typeface="+mn-ea"/>
                <a:cs typeface="+mn-cs"/>
              </a:rPr>
              <a:t>Skogforsk</a:t>
            </a:r>
            <a:r>
              <a:rPr lang="sv-SE" dirty="0"/>
              <a:t>. Han</a:t>
            </a:r>
            <a:r>
              <a:rPr lang="sv-SE" sz="1200" b="0" i="0" kern="1200" dirty="0">
                <a:solidFill>
                  <a:schemeClr val="tx1"/>
                </a:solidFill>
                <a:effectLst/>
                <a:latin typeface="+mn-lt"/>
                <a:ea typeface="+mn-ea"/>
                <a:cs typeface="+mn-cs"/>
              </a:rPr>
              <a:t> driver nu </a:t>
            </a:r>
            <a:r>
              <a:rPr lang="sv-SE" sz="1200" b="0" i="0" kern="1200" dirty="0" err="1">
                <a:solidFill>
                  <a:schemeClr val="tx1"/>
                </a:solidFill>
                <a:effectLst/>
                <a:latin typeface="+mn-lt"/>
                <a:ea typeface="+mn-ea"/>
                <a:cs typeface="+mn-cs"/>
              </a:rPr>
              <a:t>Silvinformation</a:t>
            </a:r>
            <a:r>
              <a:rPr lang="sv-SE" sz="1200" b="0" i="0" kern="1200" dirty="0">
                <a:solidFill>
                  <a:schemeClr val="tx1"/>
                </a:solidFill>
                <a:effectLst/>
                <a:latin typeface="+mn-lt"/>
                <a:ea typeface="+mn-ea"/>
                <a:cs typeface="+mn-cs"/>
              </a:rPr>
              <a:t> AB</a:t>
            </a:r>
            <a:r>
              <a:rPr lang="sv-SE" dirty="0"/>
              <a:t>.</a:t>
            </a:r>
          </a:p>
          <a:p>
            <a:pPr marL="285750" indent="-285750">
              <a:buFont typeface="Arial"/>
              <a:buChar char="•"/>
            </a:pPr>
            <a:r>
              <a:rPr lang="sv-SE" sz="1200" b="0" i="0" kern="1200" dirty="0">
                <a:solidFill>
                  <a:schemeClr val="tx1"/>
                </a:solidFill>
                <a:effectLst/>
                <a:latin typeface="+mn-lt"/>
                <a:ea typeface="+mn-ea"/>
                <a:cs typeface="+mn-cs"/>
              </a:rPr>
              <a:t>Per Simonsson, doktor i naturvårdsbiologi, tidigare verksam vid </a:t>
            </a:r>
            <a:r>
              <a:rPr lang="sv-SE" dirty="0"/>
              <a:t>Länsstyrelsen</a:t>
            </a:r>
            <a:r>
              <a:rPr lang="sv-SE" sz="1200" b="0" i="0" kern="1200" dirty="0">
                <a:solidFill>
                  <a:schemeClr val="tx1"/>
                </a:solidFill>
                <a:effectLst/>
                <a:latin typeface="+mn-lt"/>
                <a:ea typeface="+mn-ea"/>
                <a:cs typeface="+mn-cs"/>
              </a:rPr>
              <a:t> i </a:t>
            </a:r>
            <a:r>
              <a:rPr lang="sv-SE" dirty="0"/>
              <a:t>Västernorrland, SLU och</a:t>
            </a:r>
            <a:r>
              <a:rPr lang="sv-SE" sz="1200" b="0" i="0" kern="1200" dirty="0">
                <a:solidFill>
                  <a:schemeClr val="tx1"/>
                </a:solidFill>
                <a:effectLst/>
                <a:latin typeface="+mn-lt"/>
                <a:ea typeface="+mn-ea"/>
                <a:cs typeface="+mn-cs"/>
              </a:rPr>
              <a:t> som </a:t>
            </a:r>
            <a:r>
              <a:rPr lang="sv-SE" sz="1200" b="0" i="0" kern="1200" dirty="0" err="1">
                <a:solidFill>
                  <a:schemeClr val="tx1"/>
                </a:solidFill>
                <a:effectLst/>
                <a:latin typeface="+mn-lt"/>
                <a:ea typeface="+mn-ea"/>
                <a:cs typeface="+mn-cs"/>
              </a:rPr>
              <a:t>skogsekolog</a:t>
            </a:r>
            <a:r>
              <a:rPr lang="sv-SE" sz="1200" b="0" i="0" kern="1200" dirty="0">
                <a:solidFill>
                  <a:schemeClr val="tx1"/>
                </a:solidFill>
                <a:effectLst/>
                <a:latin typeface="+mn-lt"/>
                <a:ea typeface="+mn-ea"/>
                <a:cs typeface="+mn-cs"/>
              </a:rPr>
              <a:t> hos SCA Skog</a:t>
            </a:r>
            <a:r>
              <a:rPr lang="sv-SE" dirty="0"/>
              <a:t>. Idag </a:t>
            </a:r>
            <a:r>
              <a:rPr lang="sv-SE" sz="1200" b="0" i="0" kern="1200" dirty="0">
                <a:solidFill>
                  <a:schemeClr val="tx1"/>
                </a:solidFill>
                <a:effectLst/>
                <a:latin typeface="+mn-lt"/>
                <a:ea typeface="+mn-ea"/>
                <a:cs typeface="+mn-cs"/>
              </a:rPr>
              <a:t>pensionär. </a:t>
            </a:r>
            <a:endParaRPr lang="sv-SE" dirty="0"/>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a:t>
            </a:fld>
            <a:endParaRPr lang="sv-SE"/>
          </a:p>
        </p:txBody>
      </p:sp>
    </p:spTree>
    <p:extLst>
      <p:ext uri="{BB962C8B-B14F-4D97-AF65-F5344CB8AC3E}">
        <p14:creationId xmlns:p14="http://schemas.microsoft.com/office/powerpoint/2010/main" val="2962838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Sveriges rapportering av skyddad natur skiljer sig från många andra länders.</a:t>
            </a:r>
          </a:p>
          <a:p>
            <a:pPr rtl="0" fontAlgn="base"/>
            <a:r>
              <a:rPr lang="sv-SE" sz="1200" b="0" i="0" kern="1200" dirty="0">
                <a:solidFill>
                  <a:schemeClr val="tx1"/>
                </a:solidFill>
                <a:effectLst/>
                <a:latin typeface="+mn-lt"/>
                <a:ea typeface="+mn-ea"/>
                <a:cs typeface="+mn-cs"/>
              </a:rPr>
              <a:t>Sverige rapporterar enbart i kategorin strikt skydd – vilket vi har mycket av. Många andra länder rapporterar även andra - lägre - skyddsformer.  </a:t>
            </a:r>
          </a:p>
          <a:p>
            <a:pPr rtl="0" fontAlgn="base"/>
            <a:r>
              <a:rPr lang="sv-SE" sz="1200" b="0" i="0" kern="1200" dirty="0">
                <a:solidFill>
                  <a:schemeClr val="tx1"/>
                </a:solidFill>
                <a:effectLst/>
                <a:latin typeface="+mn-lt"/>
                <a:ea typeface="+mn-ea"/>
                <a:cs typeface="+mn-cs"/>
              </a:rPr>
              <a:t>Enhetlig och jämförbar rapportering är nödvändig som utgångspunkt för lagstiftningen. Det blir extra viktigt när EU-kommissionen lägger fram förslag med inrapporterade data till IUCN och EEA som underlag. Sverige måste börja rapportera och visa på hela det naturvårdsarbete som vi gör.  </a:t>
            </a:r>
          </a:p>
          <a:p>
            <a:pPr rtl="0" fontAlgn="base"/>
            <a:r>
              <a:rPr lang="sv-SE" sz="1200" b="0" i="0" kern="1200" dirty="0">
                <a:solidFill>
                  <a:schemeClr val="tx1"/>
                </a:solidFill>
                <a:effectLst/>
                <a:latin typeface="+mn-lt"/>
                <a:ea typeface="+mn-ea"/>
                <a:cs typeface="+mn-cs"/>
              </a:rPr>
              <a:t> </a:t>
            </a:r>
          </a:p>
          <a:p>
            <a:pPr marL="0" indent="0">
              <a:buNone/>
            </a:pPr>
            <a:endParaRPr lang="sv-SE" dirty="0">
              <a:highlight>
                <a:srgbClr val="FFFF00"/>
              </a:highlight>
            </a:endParaRP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10</a:t>
            </a:fld>
            <a:endParaRPr lang="sv-SE"/>
          </a:p>
        </p:txBody>
      </p:sp>
    </p:spTree>
    <p:extLst>
      <p:ext uri="{BB962C8B-B14F-4D97-AF65-F5344CB8AC3E}">
        <p14:creationId xmlns:p14="http://schemas.microsoft.com/office/powerpoint/2010/main" val="78314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Idag framstår Sverige i en betydligt sämre dagen i jämförelse med andra EU-länder när det gäller tillståndet för naturtyper enligt livsmiljödirektivet (tidigare habitatdirektivet). Detta på grund av att vi rapporterar på ett annat sätt – enligt en metodik för naturtypsrapportering som jämför utbredningen av naturtyper med en förindustriell tid. </a:t>
            </a:r>
          </a:p>
          <a:p>
            <a:pPr marL="0" marR="0" lvl="0" indent="0" algn="l" defTabSz="914377"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Många andra EU-länder har beslutat om andra villkor vid sin rapportering – som t.ex. jämför många med utbredningen av naturtyper vid direktivets införande eller vid sitt EU-inträde. </a:t>
            </a:r>
          </a:p>
          <a:p>
            <a:pPr marL="0" marR="0" lvl="0" indent="0" algn="l" defTabSz="914377"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Det vill säga att deras jämförelsegrund är satt minst 100 år senare än vad vi jämför med i Sverige.</a:t>
            </a:r>
          </a:p>
          <a:p>
            <a:pPr marL="0" marR="0" lvl="0" indent="0" algn="l" defTabSz="914377" rtl="0" eaLnBrk="1" fontAlgn="auto" latinLnBrk="0" hangingPunct="1">
              <a:lnSpc>
                <a:spcPct val="100000"/>
              </a:lnSpc>
              <a:spcBef>
                <a:spcPts val="0"/>
              </a:spcBef>
              <a:spcAft>
                <a:spcPts val="0"/>
              </a:spcAft>
              <a:buClrTx/>
              <a:buSzTx/>
              <a:buFontTx/>
              <a:buNone/>
              <a:tabLst/>
              <a:defRPr/>
            </a:pPr>
            <a:endParaRPr lang="sv-SE" sz="1200" b="0" i="0" u="none" strike="noStrike"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I och med detta är det orimligt att mäta och rapportera status för biologisk mångfald och skyddad natur på det sätt som Sverige gör i dag. </a:t>
            </a:r>
            <a:r>
              <a:rPr lang="sv-SE" sz="1200" b="0" i="0" kern="1200" dirty="0">
                <a:solidFill>
                  <a:schemeClr val="tx1"/>
                </a:solidFill>
                <a:effectLst/>
                <a:latin typeface="+mn-lt"/>
                <a:ea typeface="+mn-ea"/>
                <a:cs typeface="+mn-cs"/>
              </a:rPr>
              <a:t>Om vi skulle uppnå de målen skulle vi behöva återplantera skog på marker som idag används i jordbruket.</a:t>
            </a:r>
          </a:p>
          <a:p>
            <a:pPr marL="0" marR="0" lvl="0" indent="0" algn="l" defTabSz="914377"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br>
              <a:rPr lang="sv-SE" sz="1200" b="0" i="0" kern="1200" dirty="0">
                <a:solidFill>
                  <a:schemeClr val="tx1"/>
                </a:solidFill>
                <a:effectLst/>
                <a:latin typeface="+mn-lt"/>
                <a:ea typeface="+mn-ea"/>
                <a:cs typeface="+mn-cs"/>
              </a:rPr>
            </a:br>
            <a:endParaRPr lang="sv-SE" sz="1200" b="0" i="0"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sv-SE" sz="1200" b="0" i="0" u="none" strike="noStrike"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3526833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detta dokument, https://www.skogsindustrierna.se/siteassets/dokument/rapporter/positionspapper.pdf, beskrivs skogsindustriernas egna, framåtsyftande målsättningar för skogsbruk för en hållbar utveckling. </a:t>
            </a:r>
          </a:p>
          <a:p>
            <a:r>
              <a:rPr lang="sv-SE" dirty="0"/>
              <a:t>Här hittar du en sammanfattning över Skogsindustriernas strategier, åtaganden och förväntningar om skogsbruk och biologisk mångfald. </a:t>
            </a:r>
          </a:p>
          <a:p>
            <a:r>
              <a:rPr lang="sv-SE" dirty="0"/>
              <a:t>Vi beskriver också ett antal politiska åtgärder och beslut som behövs för att stödja utvecklingen. </a:t>
            </a:r>
          </a:p>
          <a:p>
            <a:r>
              <a:rPr lang="sv-SE" dirty="0"/>
              <a:t>Fokus ligger på ett ansvarsfullt brukande av skogen som tar hänsyn till biologisk mångfald och andra värden. </a:t>
            </a:r>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2784281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3921119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Skogen är en viktig nyckel till utvecklingen av ett hållbart samhälle. </a:t>
            </a:r>
          </a:p>
          <a:p>
            <a:r>
              <a:rPr lang="sv-SE" dirty="0"/>
              <a:t>För Skogsindustrierna är hållbarhetsdimensionerna social, ekonomisk och miljömässig hållbarhet en helhet – i enlighet med Agenda 2030. </a:t>
            </a:r>
          </a:p>
          <a:p>
            <a:r>
              <a:rPr lang="sv-SE" dirty="0"/>
              <a:t>Skogen och brukandet av den spelar en avgörande roll för biologisk mångfald, sociala värden, klimatarbete, jobb, tillväxt och välfärd. Alla dessa dimensioner påverkar och är beroende av varandra. </a:t>
            </a:r>
          </a:p>
          <a:p>
            <a:endParaRPr lang="sv-SE" dirty="0"/>
          </a:p>
          <a:p>
            <a:r>
              <a:rPr lang="sv-SE" sz="1200" b="0" i="0" u="sng" kern="1200" dirty="0">
                <a:solidFill>
                  <a:schemeClr val="tx1"/>
                </a:solidFill>
                <a:effectLst/>
                <a:latin typeface="+mn-lt"/>
                <a:ea typeface="+mn-ea"/>
                <a:cs typeface="+mn-cs"/>
              </a:rPr>
              <a:t>Skogsbruk för hållbar utveckling innebär att vi brukar skogen så att:</a:t>
            </a:r>
            <a:r>
              <a:rPr lang="sv-SE"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sv-SE" dirty="0"/>
              <a:t>Alla naturligt förekommande arter kan fortleva i skogslandskapet</a:t>
            </a:r>
          </a:p>
          <a:p>
            <a:pPr marL="171450" indent="-171450">
              <a:buFont typeface="Arial" panose="020B0604020202020204" pitchFamily="34" charset="0"/>
              <a:buChar char="•"/>
            </a:pPr>
            <a:r>
              <a:rPr lang="sv-SE" dirty="0"/>
              <a:t>Skogen kan bidra till ökat samhällsekonomiskt välstånd</a:t>
            </a:r>
          </a:p>
          <a:p>
            <a:pPr marL="171450" indent="-171450">
              <a:buFont typeface="Arial" panose="020B0604020202020204" pitchFamily="34" charset="0"/>
              <a:buChar char="•"/>
            </a:pPr>
            <a:r>
              <a:rPr lang="sv-SE" dirty="0"/>
              <a:t>Skogen kan bidra i omställningen till ett fossilfritt välfärdssamhälle och en cirkulär bioekonomi</a:t>
            </a:r>
          </a:p>
          <a:p>
            <a:pPr marL="171450" indent="-171450">
              <a:buFont typeface="Arial" panose="020B0604020202020204" pitchFamily="34" charset="0"/>
              <a:buChar char="•"/>
            </a:pPr>
            <a:r>
              <a:rPr lang="sv-SE" dirty="0"/>
              <a:t>Den ökade efterfrågan på skogsråvara och produkter kan tillgodoses</a:t>
            </a:r>
          </a:p>
          <a:p>
            <a:pPr marL="171450" indent="-171450">
              <a:buFont typeface="Arial" panose="020B0604020202020204" pitchFamily="34" charset="0"/>
              <a:buChar char="•"/>
            </a:pPr>
            <a:r>
              <a:rPr lang="sv-SE" dirty="0"/>
              <a:t>Skogen kan bidra till att öka människors välbefinnande</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3446057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Skogsindustrierna har formulerat ett övergripande mål för biologisk mångfald: Vi ska bruka skogen så att alla naturligt förekommande arter kan fortleva i skogslandskapet. </a:t>
            </a:r>
          </a:p>
          <a:p>
            <a:r>
              <a:rPr lang="sv-SE" dirty="0"/>
              <a:t>Detta brukande är en förutsättning för ett rikt skogslandskap med god hänsyn till djur- och växtliv, vatten, rekreationsvärden och kulturarv. </a:t>
            </a:r>
          </a:p>
        </p:txBody>
      </p:sp>
      <p:sp>
        <p:nvSpPr>
          <p:cNvPr id="4" name="Platshållare för bildnummer 3"/>
          <p:cNvSpPr>
            <a:spLocks noGrp="1"/>
          </p:cNvSpPr>
          <p:nvPr>
            <p:ph type="sldNum" sz="quarter" idx="5"/>
          </p:nvPr>
        </p:nvSpPr>
        <p:spPr/>
        <p:txBody>
          <a:bodyPr/>
          <a:lstStyle/>
          <a:p>
            <a:fld id="{D0B863A3-F6DA-432C-A68C-0B1EB56ED58E}" type="slidenum">
              <a:rPr lang="sv-SE" smtClean="0"/>
              <a:t>15</a:t>
            </a:fld>
            <a:endParaRPr lang="sv-SE"/>
          </a:p>
        </p:txBody>
      </p:sp>
    </p:spTree>
    <p:extLst>
      <p:ext uri="{BB962C8B-B14F-4D97-AF65-F5344CB8AC3E}">
        <p14:creationId xmlns:p14="http://schemas.microsoft.com/office/powerpoint/2010/main" val="3065041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dirty="0">
                <a:solidFill>
                  <a:schemeClr val="tx1"/>
                </a:solidFill>
                <a:effectLst/>
                <a:latin typeface="+mn-lt"/>
                <a:ea typeface="+mn-ea"/>
                <a:cs typeface="+mn-cs"/>
              </a:rPr>
              <a:t> </a:t>
            </a:r>
          </a:p>
          <a:p>
            <a:r>
              <a:rPr lang="sv-SE" sz="1200" b="1" i="0" u="none" strike="noStrike" kern="1200" dirty="0">
                <a:solidFill>
                  <a:schemeClr val="tx1"/>
                </a:solidFill>
                <a:effectLst/>
                <a:latin typeface="+mn-lt"/>
                <a:ea typeface="+mn-ea"/>
                <a:cs typeface="+mn-cs"/>
              </a:rPr>
              <a:t>I skogsbruket kommer vi fortsätta att arbeta med naturvårdsmässigt viktiga strukturer, substrat och miljöer.</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Målen för skogsbruket omfattar</a:t>
            </a:r>
          </a:p>
          <a:p>
            <a:r>
              <a:rPr lang="sv-SE" sz="1200" b="0" i="0" u="none" strike="noStrike" kern="1200" dirty="0">
                <a:solidFill>
                  <a:schemeClr val="tx1"/>
                </a:solidFill>
                <a:effectLst/>
                <a:latin typeface="+mn-lt"/>
                <a:ea typeface="+mn-ea"/>
                <a:cs typeface="+mn-cs"/>
              </a:rPr>
              <a:t> – miljöhänsyn i den brukade skogen</a:t>
            </a:r>
          </a:p>
          <a:p>
            <a:r>
              <a:rPr lang="sv-SE" sz="1200" b="0" i="0" u="none" strike="noStrike" kern="1200" dirty="0">
                <a:solidFill>
                  <a:schemeClr val="tx1"/>
                </a:solidFill>
                <a:effectLst/>
                <a:latin typeface="+mn-lt"/>
                <a:ea typeface="+mn-ea"/>
                <a:cs typeface="+mn-cs"/>
              </a:rPr>
              <a:t>– frivilliga avsättningar och särskilda skötselåtgärder</a:t>
            </a:r>
          </a:p>
          <a:p>
            <a:r>
              <a:rPr lang="sv-SE" sz="1200" b="0" i="0" u="none" strike="noStrike" kern="1200" dirty="0">
                <a:solidFill>
                  <a:schemeClr val="tx1"/>
                </a:solidFill>
                <a:effectLst/>
                <a:latin typeface="+mn-lt"/>
                <a:ea typeface="+mn-ea"/>
                <a:cs typeface="+mn-cs"/>
              </a:rPr>
              <a:t>– fortsatt hållbar utveckling i skogsbruket</a:t>
            </a:r>
          </a:p>
          <a:p>
            <a:r>
              <a:rPr lang="sv-SE" sz="1200" b="0" i="0" u="none" strike="noStrike" kern="1200" dirty="0">
                <a:solidFill>
                  <a:schemeClr val="tx1"/>
                </a:solidFill>
                <a:effectLst/>
                <a:latin typeface="+mn-lt"/>
                <a:ea typeface="+mn-ea"/>
                <a:cs typeface="+mn-cs"/>
              </a:rPr>
              <a:t> – mätbara och tidsatta mål för att följa utvecklingen</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16</a:t>
            </a:fld>
            <a:endParaRPr lang="sv-SE"/>
          </a:p>
        </p:txBody>
      </p:sp>
    </p:spTree>
    <p:extLst>
      <p:ext uri="{BB962C8B-B14F-4D97-AF65-F5344CB8AC3E}">
        <p14:creationId xmlns:p14="http://schemas.microsoft.com/office/powerpoint/2010/main" val="351384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dirty="0"/>
              <a:t>För att nå målet om biologisk mångfald i skogen arbetar Skogsindustrierna sedan länge med att skapa och värna naturvårdsmässigt viktiga strukturer, substrat och livsmiljöer i skogslandskapet framför att fokusera på enskilda arter – eftersom artförekomst är svårt att mäta. </a:t>
            </a:r>
          </a:p>
          <a:p>
            <a:pPr marL="0" indent="0">
              <a:buNone/>
            </a:pPr>
            <a:r>
              <a:rPr lang="sv-SE" sz="1200" dirty="0"/>
              <a:t>Utgångspunkten för strategin är att när det finns en variation och tillräckligt mycket av olika livsmiljöer, strukturer och substrat, finns det större möjlighet för arter att fortleva. </a:t>
            </a:r>
          </a:p>
          <a:p>
            <a:pPr marL="0" indent="0">
              <a:buNone/>
            </a:pPr>
            <a:endParaRPr lang="sv-SE" sz="1200"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17</a:t>
            </a:fld>
            <a:endParaRPr lang="sv-SE"/>
          </a:p>
        </p:txBody>
      </p:sp>
    </p:spTree>
    <p:extLst>
      <p:ext uri="{BB962C8B-B14F-4D97-AF65-F5344CB8AC3E}">
        <p14:creationId xmlns:p14="http://schemas.microsoft.com/office/powerpoint/2010/main" val="3615078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7965" indent="-227965"/>
            <a:r>
              <a:rPr lang="sv-SE" sz="1200" b="1" dirty="0"/>
              <a:t>De mätbara målen för att följa utvecklingen är:</a:t>
            </a:r>
          </a:p>
          <a:p>
            <a:pPr marL="227965" indent="-227965"/>
            <a:r>
              <a:rPr lang="sv-SE" sz="1200" b="0" dirty="0"/>
              <a:t>Arealen gammal skog ska öka med minst 10 procent till 2030</a:t>
            </a:r>
          </a:p>
          <a:p>
            <a:pPr marL="227965" indent="-227965"/>
            <a:r>
              <a:rPr lang="sv-SE" sz="1200" b="0" dirty="0"/>
              <a:t>Arealen lövdominerad skog ska öka med minst 10 procent till 2030</a:t>
            </a:r>
          </a:p>
          <a:p>
            <a:pPr marL="227965" indent="-227965"/>
            <a:r>
              <a:rPr lang="sv-SE" sz="1200" b="0" dirty="0"/>
              <a:t>Volymen död ved ska öka med minst 10 procent till 2030</a:t>
            </a:r>
          </a:p>
          <a:p>
            <a:pPr marL="227965" indent="-227965"/>
            <a:r>
              <a:rPr lang="sv-SE" sz="1200" b="0" dirty="0"/>
              <a:t>Virkesförrådet av grova träd ska öka med minst 10 procent till 2030. </a:t>
            </a:r>
          </a:p>
          <a:p>
            <a:pPr marL="0" indent="0">
              <a:buNone/>
            </a:pPr>
            <a:endParaRPr lang="sv-SE" dirty="0"/>
          </a:p>
          <a:p>
            <a:pPr marL="0" indent="0">
              <a:buNone/>
            </a:pPr>
            <a:endParaRPr lang="sv-SE" dirty="0"/>
          </a:p>
          <a:p>
            <a:pPr marL="0" indent="0">
              <a:buNone/>
            </a:pPr>
            <a:r>
              <a:rPr lang="sv-SE" b="0" i="1" dirty="0"/>
              <a:t>Ökningen räknas från år 2020. Mätning utförs av Riksskogstaxeringen genom rullande femårsmedelvärden. Det innebär att slutår för mätserierna blir 2032.</a:t>
            </a:r>
          </a:p>
        </p:txBody>
      </p:sp>
      <p:sp>
        <p:nvSpPr>
          <p:cNvPr id="4" name="Platshållare för bildnummer 3"/>
          <p:cNvSpPr>
            <a:spLocks noGrp="1"/>
          </p:cNvSpPr>
          <p:nvPr>
            <p:ph type="sldNum" sz="quarter" idx="5"/>
          </p:nvPr>
        </p:nvSpPr>
        <p:spPr/>
        <p:txBody>
          <a:bodyPr/>
          <a:lstStyle/>
          <a:p>
            <a:fld id="{D0B863A3-F6DA-432C-A68C-0B1EB56ED58E}" type="slidenum">
              <a:rPr lang="sv-SE" smtClean="0"/>
              <a:t>18</a:t>
            </a:fld>
            <a:endParaRPr lang="sv-SE"/>
          </a:p>
        </p:txBody>
      </p:sp>
    </p:spTree>
    <p:extLst>
      <p:ext uri="{BB962C8B-B14F-4D97-AF65-F5344CB8AC3E}">
        <p14:creationId xmlns:p14="http://schemas.microsoft.com/office/powerpoint/2010/main" val="417552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skogsbrukets insatser ska ge största möjliga positiva effekt på biologisk mångfald är det viktigt att dessa kompletterar och kompletteras av politiska insatser. Här sammanfattas de fyra insatser som Skogsindustrierna anser vara viktigast just nu.</a:t>
            </a:r>
          </a:p>
          <a:p>
            <a:br>
              <a:rPr lang="sv-SE" dirty="0"/>
            </a:br>
            <a:r>
              <a:rPr lang="sv-SE" dirty="0"/>
              <a:t>För mer information ta del av Skogsindustriernas positionspapper: https://www.skogsindustrierna.se/siteassets/dokument/rapporter/positionspapper.pdf</a:t>
            </a:r>
          </a:p>
        </p:txBody>
      </p:sp>
      <p:sp>
        <p:nvSpPr>
          <p:cNvPr id="4" name="Platshållare för bildnummer 3"/>
          <p:cNvSpPr>
            <a:spLocks noGrp="1"/>
          </p:cNvSpPr>
          <p:nvPr>
            <p:ph type="sldNum" sz="quarter" idx="5"/>
          </p:nvPr>
        </p:nvSpPr>
        <p:spPr/>
        <p:txBody>
          <a:bodyPr/>
          <a:lstStyle/>
          <a:p>
            <a:fld id="{D0B863A3-F6DA-432C-A68C-0B1EB56ED58E}" type="slidenum">
              <a:rPr lang="sv-SE" smtClean="0"/>
              <a:t>19</a:t>
            </a:fld>
            <a:endParaRPr lang="sv-SE"/>
          </a:p>
        </p:txBody>
      </p:sp>
    </p:spTree>
    <p:extLst>
      <p:ext uri="{BB962C8B-B14F-4D97-AF65-F5344CB8AC3E}">
        <p14:creationId xmlns:p14="http://schemas.microsoft.com/office/powerpoint/2010/main" val="35966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1" i="0" kern="1200" dirty="0">
                <a:solidFill>
                  <a:schemeClr val="tx1"/>
                </a:solidFill>
                <a:effectLst/>
                <a:latin typeface="+mn-lt"/>
                <a:ea typeface="+mn-ea"/>
                <a:cs typeface="+mn-cs"/>
              </a:rPr>
              <a:t>Slutsatsen i rapporten är att det både finns positiva och negativa trender för biologisk mångfald i skogen. Den övergripande trenden är att utvecklingen går åt rätt håll.</a:t>
            </a:r>
            <a:br>
              <a:rPr lang="sv-SE" u="sng" dirty="0">
                <a:cs typeface="+mn-lt"/>
              </a:rPr>
            </a:br>
            <a:r>
              <a:rPr lang="sv-SE" sz="1200" b="0" i="0" kern="1200" dirty="0">
                <a:solidFill>
                  <a:schemeClr val="tx1"/>
                </a:solidFill>
                <a:effectLst/>
                <a:latin typeface="+mn-lt"/>
                <a:ea typeface="+mn-ea"/>
                <a:cs typeface="+mn-cs"/>
              </a:rPr>
              <a:t>Positivt är att vi har mer lövträd, mer gammal skog och mer död ved i landskapet. </a:t>
            </a:r>
            <a:br>
              <a:rPr lang="sv-SE" dirty="0">
                <a:cs typeface="+mn-lt"/>
              </a:rPr>
            </a:br>
            <a:r>
              <a:rPr lang="sv-SE" sz="1200" b="0" i="0" kern="1200" dirty="0">
                <a:solidFill>
                  <a:schemeClr val="tx1"/>
                </a:solidFill>
                <a:effectLst/>
                <a:latin typeface="+mn-lt"/>
                <a:ea typeface="+mn-ea"/>
                <a:cs typeface="+mn-cs"/>
              </a:rPr>
              <a:t>På minussidan ser vi att produktionsskogarna blir tätare och mörkare, och att de ofta </a:t>
            </a:r>
            <a:r>
              <a:rPr lang="sv-SE" sz="1200" b="0" i="0" kern="1200" dirty="0" err="1">
                <a:solidFill>
                  <a:schemeClr val="tx1"/>
                </a:solidFill>
                <a:effectLst/>
                <a:latin typeface="+mn-lt"/>
                <a:ea typeface="+mn-ea"/>
                <a:cs typeface="+mn-cs"/>
              </a:rPr>
              <a:t>slutavverkas</a:t>
            </a:r>
            <a:r>
              <a:rPr lang="sv-SE" sz="1200" b="0" i="0" kern="1200" dirty="0">
                <a:solidFill>
                  <a:schemeClr val="tx1"/>
                </a:solidFill>
                <a:effectLst/>
                <a:latin typeface="+mn-lt"/>
                <a:ea typeface="+mn-ea"/>
                <a:cs typeface="+mn-cs"/>
              </a:rPr>
              <a:t> innan de hunnit få utvecklade naturvärden.</a:t>
            </a:r>
          </a:p>
          <a:p>
            <a:pPr marL="0" marR="0" lvl="0" indent="0" algn="l" defTabSz="914377" rtl="0" eaLnBrk="1" fontAlgn="base"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pPr marL="0" marR="0" lvl="0" indent="0" algn="l" defTabSz="914377" rtl="0" eaLnBrk="1" fontAlgn="base"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Förändrad åldersklassfördelning betyder att arealen och volymen gammal skog ökar men att det samtidigt finns en tendens att den övriga skogen blir allt yngre. Skog i åldersklassen 61–100 år har minskat från 34 % år 1960 till 21 % år 2010. Skogslandskapet tenderar att bli mer tudelat. En allt större skyddad areal med gammal skog vid sidan av brukad mark som domineras av unga och yngre medelålders skogar. </a:t>
            </a:r>
          </a:p>
          <a:p>
            <a:pPr fontAlgn="base"/>
            <a:endParaRPr lang="sv-SE" sz="1200" b="0" i="0" kern="1200" dirty="0">
              <a:solidFill>
                <a:schemeClr val="tx1"/>
              </a:solidFill>
              <a:effectLst/>
              <a:latin typeface="+mn-lt"/>
              <a:ea typeface="+mn-ea"/>
              <a:cs typeface="+mn-cs"/>
            </a:endParaRPr>
          </a:p>
          <a:p>
            <a:pPr rtl="0" fontAlgn="base"/>
            <a:r>
              <a:rPr lang="sv-SE" sz="1200" b="0" i="0" kern="1200" dirty="0">
                <a:solidFill>
                  <a:schemeClr val="tx1"/>
                </a:solidFill>
                <a:effectLst/>
                <a:latin typeface="+mn-lt"/>
                <a:ea typeface="+mn-ea"/>
                <a:cs typeface="+mn-cs"/>
              </a:rPr>
              <a:t>Den sparade miljöhänsynen som finns i varje bestånd skapar ett nätverk av miljöer, grön infrastruktur, som blir mer värdefull med tiden. Det nätverket finns  jämnt spritt i hela skogslandskapet. </a:t>
            </a:r>
          </a:p>
          <a:p>
            <a:endParaRPr lang="sv-SE" dirty="0"/>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1272692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Artbevarandet – en palett av åtgärder som möjliggör för arter att finnas kvar och sprida sig. </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Bevarande och utveckling av biologisk mångfald i skogslandskapet sker effektivt genom en kombination av åtgärder; formellt skyddade områden, frivilliga avsättningar och miljöhänsyn. </a:t>
            </a:r>
          </a:p>
          <a:p>
            <a:pPr fontAlgn="base"/>
            <a:r>
              <a:rPr lang="sv-SE" sz="1200" b="0" i="0" kern="1200" dirty="0">
                <a:solidFill>
                  <a:schemeClr val="tx1"/>
                </a:solidFill>
                <a:effectLst/>
                <a:latin typeface="+mn-lt"/>
                <a:ea typeface="+mn-ea"/>
                <a:cs typeface="+mn-cs"/>
              </a:rPr>
              <a:t>Samtliga åtgärder behövs och kompletterar varandra. Tillsammans skapar de möjligheter för skogens arter att både finnas kvar och etablera sig i nya områden. </a:t>
            </a:r>
            <a:endParaRPr lang="sv-SE" dirty="0"/>
          </a:p>
          <a:p>
            <a:r>
              <a:rPr lang="sv-SE" dirty="0"/>
              <a:t>Man ska också ha i åtanke att landskapet</a:t>
            </a:r>
            <a:r>
              <a:rPr lang="sv-SE" sz="1200" b="0" i="0" kern="1200" dirty="0">
                <a:solidFill>
                  <a:schemeClr val="tx1"/>
                </a:solidFill>
                <a:effectLst/>
                <a:latin typeface="+mn-lt"/>
                <a:ea typeface="+mn-ea"/>
                <a:cs typeface="+mn-cs"/>
              </a:rPr>
              <a:t> förändras</a:t>
            </a:r>
            <a:r>
              <a:rPr lang="sv-SE" dirty="0"/>
              <a:t>. Den</a:t>
            </a:r>
            <a:r>
              <a:rPr lang="sv-SE" sz="1200" b="0" i="0" kern="1200" dirty="0">
                <a:solidFill>
                  <a:schemeClr val="tx1"/>
                </a:solidFill>
                <a:effectLst/>
                <a:latin typeface="+mn-lt"/>
                <a:ea typeface="+mn-ea"/>
                <a:cs typeface="+mn-cs"/>
              </a:rPr>
              <a:t> nya </a:t>
            </a:r>
            <a:r>
              <a:rPr lang="sv-SE" dirty="0"/>
              <a:t>skog</a:t>
            </a:r>
            <a:r>
              <a:rPr lang="sv-SE" sz="1200" b="0" i="0" kern="1200" dirty="0">
                <a:solidFill>
                  <a:schemeClr val="tx1"/>
                </a:solidFill>
                <a:effectLst/>
                <a:latin typeface="+mn-lt"/>
                <a:ea typeface="+mn-ea"/>
                <a:cs typeface="+mn-cs"/>
              </a:rPr>
              <a:t> som växer upp är ofta mer varierad än den tidigare genom den miljöhänsyn som lämnas.  </a:t>
            </a:r>
            <a:endParaRPr lang="sv-SE" dirty="0"/>
          </a:p>
          <a:p>
            <a:r>
              <a:rPr lang="sv-SE" dirty="0"/>
              <a:t>Inte att förglömma -  det finns mer än 5 miljoner hektar improduktiv skogsmark, där avverkning är förbjudet enligt lag och som ofta utgör en viktig del av den gröna infrastrukturen i landskapet.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77224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Flera heta ämnen i skogsdebatten behöver nyanseras</a:t>
            </a:r>
          </a:p>
          <a:p>
            <a:pPr marL="0" marR="0" lvl="0" indent="0" algn="l" defTabSz="914377"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I rapporten görs en genomgång av:</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rödlistan, </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hur miljömålsuppföljningen genomförs, </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Sveriges rapportering av skyddad areal internationellt och till EU</a:t>
            </a:r>
          </a:p>
          <a:p>
            <a:pPr marL="171450" marR="0" lvl="0" indent="-171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vad som ligger till grund för naturtypsrapporteringen till EU. </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i="0" kern="1200" dirty="0">
              <a:solidFill>
                <a:schemeClr val="tx1"/>
              </a:solidFill>
              <a:effectLst/>
              <a:latin typeface="+mn-lt"/>
              <a:ea typeface="+mn-ea"/>
              <a:cs typeface="+mn-cs"/>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dirty="0">
                <a:solidFill>
                  <a:schemeClr val="tx1"/>
                </a:solidFill>
                <a:effectLst/>
                <a:latin typeface="+mn-lt"/>
                <a:ea typeface="+mn-ea"/>
                <a:cs typeface="+mn-cs"/>
              </a:rPr>
              <a:t>Rapporten visar att frågorna behöver nyanseras och problematiseras.  Det finns skäl att prata mer om hur Sverige tolkar och rapporterar för att kunna ge en rättvis bild av det naturvårdsarbete som görs. </a:t>
            </a:r>
            <a:endParaRPr lang="sv-SE" sz="1200" dirty="0">
              <a:solidFill>
                <a:schemeClr val="bg1"/>
              </a:solidFill>
            </a:endParaRPr>
          </a:p>
          <a:p>
            <a:endParaRPr lang="sv-SE" sz="1200" dirty="0">
              <a:solidFill>
                <a:schemeClr val="bg1"/>
              </a:solidFill>
            </a:endParaRPr>
          </a:p>
          <a:p>
            <a:pPr marL="0" indent="0">
              <a:buNone/>
            </a:pPr>
            <a:endParaRPr lang="sv-SE" sz="1200" dirty="0">
              <a:solidFill>
                <a:schemeClr val="bg1"/>
              </a:solidFill>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367712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Rödlistan är en svårtolkad kunskapskälla som inte ger en heltäckande bild av den biologiska mångfalden.</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Att en art finns med på rödlistan kan vara helt naturligt, och behöver inte ha någon koppling till skogsbruk eller annan markanvändning.  </a:t>
            </a:r>
          </a:p>
          <a:p>
            <a:pPr rtl="0" fontAlgn="base"/>
            <a:r>
              <a:rPr lang="sv-SE" sz="1200" b="0" i="0" kern="1200" dirty="0">
                <a:solidFill>
                  <a:schemeClr val="tx1"/>
                </a:solidFill>
                <a:effectLst/>
                <a:latin typeface="+mn-lt"/>
                <a:ea typeface="+mn-ea"/>
                <a:cs typeface="+mn-cs"/>
              </a:rPr>
              <a:t>Många arter som anges ha koppling till skog och för vilka skogsbruk bedöms negativt, kan vara arter som ”råkar finnas kvar” i skogen, efter tidigare markanvändning, till exempel bete, men som skogsbruket inte kan påverka. </a:t>
            </a:r>
          </a:p>
          <a:p>
            <a:pPr rtl="0" fontAlgn="base"/>
            <a:r>
              <a:rPr lang="sv-SE" sz="1200" b="0" i="0" kern="1200" dirty="0">
                <a:solidFill>
                  <a:schemeClr val="tx1"/>
                </a:solidFill>
                <a:effectLst/>
                <a:latin typeface="+mn-lt"/>
                <a:ea typeface="+mn-ea"/>
                <a:cs typeface="+mn-cs"/>
              </a:rPr>
              <a:t>Arter som minskar förs upp på rödlistan, medan de som ökar eller tillkommer inte förs upp.</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Borde det finnas en grönlista?!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332837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u="none"/>
          </a:p>
        </p:txBody>
      </p:sp>
      <p:sp>
        <p:nvSpPr>
          <p:cNvPr id="4" name="Platshållare för bildnummer 3"/>
          <p:cNvSpPr>
            <a:spLocks noGrp="1"/>
          </p:cNvSpPr>
          <p:nvPr>
            <p:ph type="sldNum" sz="quarter" idx="5"/>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699517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base" latinLnBrk="0" hangingPunct="1">
              <a:lnSpc>
                <a:spcPct val="100000"/>
              </a:lnSpc>
              <a:spcBef>
                <a:spcPts val="0"/>
              </a:spcBef>
              <a:spcAft>
                <a:spcPts val="0"/>
              </a:spcAft>
              <a:buClrTx/>
              <a:buSzTx/>
              <a:buFontTx/>
              <a:buNone/>
              <a:tabLst/>
              <a:defRPr/>
            </a:pPr>
            <a:r>
              <a:rPr lang="sv-SE" sz="1200" b="1" i="0" u="none" kern="1200" dirty="0">
                <a:solidFill>
                  <a:schemeClr val="tx1"/>
                </a:solidFill>
                <a:effectLst/>
                <a:latin typeface="+mn-lt"/>
                <a:ea typeface="+mn-ea"/>
                <a:cs typeface="+mn-cs"/>
              </a:rPr>
              <a:t>Hur hamnar arter på rödlistan? </a:t>
            </a:r>
          </a:p>
          <a:p>
            <a:pPr rtl="0" fontAlgn="base"/>
            <a:r>
              <a:rPr lang="sv-SE" sz="1200" b="0" i="0" u="none" kern="1200" dirty="0">
                <a:solidFill>
                  <a:schemeClr val="tx1"/>
                </a:solidFill>
                <a:effectLst/>
                <a:latin typeface="+mn-lt"/>
                <a:ea typeface="+mn-ea"/>
                <a:cs typeface="+mn-cs"/>
              </a:rPr>
              <a:t>Vi behöver förstå hur arter hamnar på rödlistan. Hela rödlistan omfattar 4 746 arter (av 21 740 bedömda). Av dessa </a:t>
            </a:r>
            <a:r>
              <a:rPr lang="sv-SE" sz="1200" b="1" i="0" u="none" kern="1200" dirty="0">
                <a:solidFill>
                  <a:schemeClr val="tx1"/>
                </a:solidFill>
                <a:effectLst/>
                <a:latin typeface="+mn-lt"/>
                <a:ea typeface="+mn-ea"/>
                <a:cs typeface="+mn-cs"/>
              </a:rPr>
              <a:t>lever 2 453 arter i skog </a:t>
            </a:r>
            <a:r>
              <a:rPr lang="sv-SE" sz="1200" b="0" i="0" u="none" kern="1200" dirty="0">
                <a:solidFill>
                  <a:schemeClr val="tx1"/>
                </a:solidFill>
                <a:effectLst/>
                <a:latin typeface="+mn-lt"/>
                <a:ea typeface="+mn-ea"/>
                <a:cs typeface="+mn-cs"/>
              </a:rPr>
              <a:t>och </a:t>
            </a:r>
            <a:r>
              <a:rPr lang="sv-SE" sz="1200" b="1" i="0" u="none" kern="1200" dirty="0">
                <a:solidFill>
                  <a:schemeClr val="tx1"/>
                </a:solidFill>
                <a:effectLst/>
                <a:latin typeface="+mn-lt"/>
                <a:ea typeface="+mn-ea"/>
                <a:cs typeface="+mn-cs"/>
              </a:rPr>
              <a:t>2050 av dem är huvudsakligen skogslevande</a:t>
            </a:r>
            <a:r>
              <a:rPr lang="sv-SE" sz="1200" b="0" i="0" u="none" kern="1200" dirty="0">
                <a:solidFill>
                  <a:schemeClr val="tx1"/>
                </a:solidFill>
                <a:effectLst/>
                <a:latin typeface="+mn-lt"/>
                <a:ea typeface="+mn-ea"/>
                <a:cs typeface="+mn-cs"/>
              </a:rPr>
              <a:t>. </a:t>
            </a:r>
          </a:p>
          <a:p>
            <a:pPr rtl="0" fontAlgn="base"/>
            <a:r>
              <a:rPr lang="sv-SE" sz="1200" b="0" i="0" u="none" kern="1200" dirty="0">
                <a:solidFill>
                  <a:schemeClr val="tx1"/>
                </a:solidFill>
                <a:effectLst/>
                <a:latin typeface="+mn-lt"/>
                <a:ea typeface="+mn-ea"/>
                <a:cs typeface="+mn-cs"/>
              </a:rPr>
              <a:t>Av dessa bedöms 1 725 påverkas negativt av avverkning och 1 375 påverkas starkt negativt. Av de 1375 rödlistade arter som är starkt negativt påverkade lever 750 arter i ädellövskogen och 620 arter är starkt beroende av samma skogstyp. Bland dessa återfinns exempelvis arter som lever på död ved i skuggiga miljöer. </a:t>
            </a:r>
          </a:p>
          <a:p>
            <a:pPr rtl="0" fontAlgn="base"/>
            <a:r>
              <a:rPr lang="sv-SE" sz="1200" b="0" i="0" u="none" kern="1200" dirty="0">
                <a:solidFill>
                  <a:schemeClr val="tx1"/>
                </a:solidFill>
                <a:effectLst/>
                <a:latin typeface="+mn-lt"/>
                <a:ea typeface="+mn-ea"/>
                <a:cs typeface="+mn-cs"/>
              </a:rPr>
              <a:t>Av de skogslevande arter som är starkt negativt påverkade av avverkning klassas 728 arter som hotade, 508 som nära hotade och för 99 arter råder kunskapsbrist.  </a:t>
            </a:r>
          </a:p>
          <a:p>
            <a:pPr rtl="0" fontAlgn="base"/>
            <a:r>
              <a:rPr lang="sv-SE" sz="1200" b="0" i="0" u="none" kern="1200" dirty="0">
                <a:solidFill>
                  <a:schemeClr val="tx1"/>
                </a:solidFill>
                <a:effectLst/>
                <a:latin typeface="+mn-lt"/>
                <a:ea typeface="+mn-ea"/>
                <a:cs typeface="+mn-cs"/>
              </a:rPr>
              <a:t>Även igenväxning, och inte bara avverkning, är ett stort problem för ”skogsarterna” på rödlistan.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337738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377" rtl="0" eaLnBrk="1" fontAlgn="base" latinLnBrk="0" hangingPunct="1">
              <a:lnSpc>
                <a:spcPct val="100000"/>
              </a:lnSpc>
              <a:spcBef>
                <a:spcPts val="0"/>
              </a:spcBef>
              <a:spcAft>
                <a:spcPts val="0"/>
              </a:spcAft>
              <a:buClrTx/>
              <a:buSzTx/>
              <a:buFontTx/>
              <a:buNone/>
              <a:tabLst/>
              <a:defRPr/>
            </a:pPr>
            <a:r>
              <a:rPr lang="sv-SE" sz="1200" b="1" i="0" u="none" kern="1200" dirty="0">
                <a:solidFill>
                  <a:schemeClr val="tx1"/>
                </a:solidFill>
                <a:effectLst/>
                <a:latin typeface="+mn-lt"/>
                <a:ea typeface="+mn-ea"/>
                <a:cs typeface="+mn-cs"/>
              </a:rPr>
              <a:t>Det finns stora lokala variationer </a:t>
            </a:r>
          </a:p>
          <a:p>
            <a:pPr marL="0" marR="0" lvl="0" indent="0" algn="l" defTabSz="914377" rtl="0" eaLnBrk="1" fontAlgn="base"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Många av de hotade arterna förekommer bara i ädellövskog och då berörs inte skogarna i norra Sverige. Andelen hotade arter i södra Sverige är större än i norra. Vi kan alltså inte vidta åtgärder i norra Sverige för att värna arter som hör till södra och tvärt om. </a:t>
            </a:r>
          </a:p>
          <a:p>
            <a:pPr rtl="0" fontAlgn="base"/>
            <a:endParaRPr lang="sv-SE" sz="1200" b="0" i="0" u="none" kern="1200" dirty="0">
              <a:solidFill>
                <a:schemeClr val="tx1"/>
              </a:solidFill>
              <a:effectLst/>
              <a:latin typeface="+mn-lt"/>
              <a:ea typeface="+mn-ea"/>
              <a:cs typeface="+mn-cs"/>
            </a:endParaRPr>
          </a:p>
          <a:p>
            <a:pPr rtl="0" fontAlgn="base"/>
            <a:r>
              <a:rPr lang="sv-SE" sz="1200" b="0" i="0" u="none" kern="1200" dirty="0">
                <a:solidFill>
                  <a:schemeClr val="tx1"/>
                </a:solidFill>
                <a:effectLst/>
                <a:latin typeface="+mn-lt"/>
                <a:ea typeface="+mn-ea"/>
                <a:cs typeface="+mn-cs"/>
              </a:rPr>
              <a:t>Av de 1375 rödlistade arter som är starkt påverkade av avverkning finns 750 arter i ädellövskog och 620 arter är starkt beroende av samma skogstyp. I norra Norrland, som innehåller 35 % av Sveriges skogsmarksareal, finns 226 hotade arter som är starkt negativt påverkade av avverkning, medan de sydligaste länen (Skåne, Halland och Blekinge) har 405 arter trots att de bara utgör 3 % av landets skogsareal. </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8</a:t>
            </a:fld>
            <a:endParaRPr lang="sv-SE"/>
          </a:p>
        </p:txBody>
      </p:sp>
    </p:spTree>
    <p:extLst>
      <p:ext uri="{BB962C8B-B14F-4D97-AF65-F5344CB8AC3E}">
        <p14:creationId xmlns:p14="http://schemas.microsoft.com/office/powerpoint/2010/main" val="274498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fontAlgn="base"/>
            <a:r>
              <a:rPr lang="sv-SE" sz="1200" b="1" i="0" kern="1200" dirty="0">
                <a:solidFill>
                  <a:schemeClr val="tx1"/>
                </a:solidFill>
                <a:effectLst/>
                <a:latin typeface="+mn-lt"/>
                <a:ea typeface="+mn-ea"/>
                <a:cs typeface="+mn-cs"/>
              </a:rPr>
              <a:t>Miljömålet Levande Skogar är formulerat som en långsiktig vision. Den ställer sig skogsnäringen bakom.  </a:t>
            </a:r>
          </a:p>
          <a:p>
            <a:pPr rtl="0" fontAlgn="base"/>
            <a:r>
              <a:rPr lang="sv-SE" sz="1200" b="0" i="0" kern="1200" dirty="0">
                <a:solidFill>
                  <a:schemeClr val="tx1"/>
                </a:solidFill>
                <a:effectLst/>
                <a:latin typeface="+mn-lt"/>
                <a:ea typeface="+mn-ea"/>
                <a:cs typeface="+mn-cs"/>
              </a:rPr>
              <a:t>Dock är även preciseringarna, som ska bidra till att tydliggöra om målet är uppnått, visionära. Preciseringarna ger därför ingen vägledning för naturvårdsarbetet i skogsbruket.  </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Preciseringarna är dessutom omöjliga att uppnå ens på mycket lång sikt, även om allt skogsbruk i Sverige skulle upphöra. </a:t>
            </a:r>
            <a:br>
              <a:rPr lang="sv-SE" sz="1200" b="0"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Målet måste formuleras på ett sätt så att det kan vara ett stöd i det dagliga arbetet. </a:t>
            </a:r>
          </a:p>
          <a:p>
            <a:pPr rtl="0" fontAlgn="base"/>
            <a:r>
              <a:rPr lang="sv-SE" sz="1200" b="0" i="0" kern="1200" dirty="0">
                <a:solidFill>
                  <a:schemeClr val="tx1"/>
                </a:solidFill>
                <a:effectLst/>
                <a:latin typeface="+mn-lt"/>
                <a:ea typeface="+mn-ea"/>
                <a:cs typeface="+mn-cs"/>
              </a:rPr>
              <a:t>Målen och preciseringarna behöver vara konkreta och tydliga, mätbara och uppföljningsbara, samt accepterade.  </a:t>
            </a:r>
          </a:p>
          <a:p>
            <a:pPr rtl="0" fontAlgn="base"/>
            <a:r>
              <a:rPr lang="sv-SE" sz="1200" b="0" i="0" kern="1200" dirty="0">
                <a:solidFill>
                  <a:schemeClr val="tx1"/>
                </a:solidFill>
                <a:effectLst/>
                <a:latin typeface="+mn-lt"/>
                <a:ea typeface="+mn-ea"/>
                <a:cs typeface="+mn-cs"/>
              </a:rPr>
              <a:t> </a:t>
            </a:r>
          </a:p>
          <a:p>
            <a:pPr>
              <a:buFont typeface="Wingdings" pitchFamily="2" charset="2"/>
              <a:buChar char="ü"/>
            </a:pPr>
            <a:endParaRPr lang="sv-SE" b="0" dirty="0"/>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289816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 huvudlogo">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952106" y="3429000"/>
            <a:ext cx="6480000" cy="972000"/>
          </a:xfrm>
        </p:spPr>
        <p:txBody>
          <a:bodyPr anchor="b"/>
          <a:lstStyle>
            <a:lvl1pPr algn="l">
              <a:defRPr sz="3200">
                <a:solidFill>
                  <a:schemeClr val="bg1"/>
                </a:solidFill>
              </a:defRPr>
            </a:lvl1pPr>
          </a:lstStyle>
          <a:p>
            <a:r>
              <a:rPr lang="sv-SE"/>
              <a:t>Klicka här för att ändra mall för rubrikformat</a:t>
            </a:r>
          </a:p>
        </p:txBody>
      </p:sp>
      <p:sp>
        <p:nvSpPr>
          <p:cNvPr id="3" name="Underrubrik 2"/>
          <p:cNvSpPr>
            <a:spLocks noGrp="1"/>
          </p:cNvSpPr>
          <p:nvPr>
            <p:ph type="subTitle" idx="1"/>
          </p:nvPr>
        </p:nvSpPr>
        <p:spPr>
          <a:xfrm>
            <a:off x="952106" y="4653635"/>
            <a:ext cx="6480000" cy="1126454"/>
          </a:xfrm>
        </p:spPr>
        <p:txBody>
          <a:bodyPr/>
          <a:lstStyle>
            <a:lvl1pPr marL="0" indent="0" algn="l">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42130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ön Cirkel - svart logo">
    <p:bg>
      <p:bgPr>
        <a:solidFill>
          <a:schemeClr val="bg1"/>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21E450F-9D0B-47E9-8C26-3A203CB5AF67}"/>
              </a:ext>
            </a:extLst>
          </p:cNvPr>
          <p:cNvSpPr/>
          <p:nvPr userDrawn="1"/>
        </p:nvSpPr>
        <p:spPr bwMode="ltGray">
          <a:xfrm>
            <a:off x="961630" y="734650"/>
            <a:ext cx="5399999" cy="5399999"/>
          </a:xfrm>
          <a:prstGeom prst="ellipse">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695055" y="2019300"/>
            <a:ext cx="3960000" cy="972000"/>
          </a:xfrm>
        </p:spPr>
        <p:txBody>
          <a:bodyPr anchor="b"/>
          <a:lstStyle>
            <a:lvl1pPr>
              <a:defRPr sz="3200">
                <a:solidFill>
                  <a:schemeClr val="bg1"/>
                </a:solidFill>
              </a:defRPr>
            </a:lvl1pPr>
          </a:lstStyle>
          <a:p>
            <a:r>
              <a:rPr lang="sv-SE"/>
              <a:t>Klicka här för att ändra mall för rubrikformat</a:t>
            </a:r>
          </a:p>
        </p:txBody>
      </p:sp>
      <p:pic>
        <p:nvPicPr>
          <p:cNvPr id="7" name="Bildobjekt 6">
            <a:extLst>
              <a:ext uri="{FF2B5EF4-FFF2-40B4-BE49-F238E27FC236}">
                <a16:creationId xmlns:a16="http://schemas.microsoft.com/office/drawing/2014/main" id="{EBBB9959-81DC-44D9-A64B-72B1666D93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
        <p:nvSpPr>
          <p:cNvPr id="8" name="Platshållare för text 5">
            <a:extLst>
              <a:ext uri="{FF2B5EF4-FFF2-40B4-BE49-F238E27FC236}">
                <a16:creationId xmlns:a16="http://schemas.microsoft.com/office/drawing/2014/main" id="{1724C944-43DC-4C6C-BDDD-F11A7C21294F}"/>
              </a:ext>
            </a:extLst>
          </p:cNvPr>
          <p:cNvSpPr>
            <a:spLocks noGrp="1"/>
          </p:cNvSpPr>
          <p:nvPr>
            <p:ph type="body" sz="quarter" idx="10"/>
          </p:nvPr>
        </p:nvSpPr>
        <p:spPr>
          <a:xfrm>
            <a:off x="1695450" y="3429000"/>
            <a:ext cx="3959225" cy="1495425"/>
          </a:xfrm>
        </p:spPr>
        <p:txBody>
          <a:bodyPr>
            <a:normAutofit/>
          </a:bodyPr>
          <a:lstStyle>
            <a:lvl1pPr marL="0" indent="0">
              <a:buFontTx/>
              <a:buNone/>
              <a:defRPr>
                <a:solidFill>
                  <a:schemeClr val="bg1"/>
                </a:solidFill>
              </a:defRPr>
            </a:lvl1pPr>
            <a:lvl2pPr marL="232194" indent="0">
              <a:buFontTx/>
              <a:buNone/>
              <a:defRPr>
                <a:solidFill>
                  <a:schemeClr val="bg1"/>
                </a:solidFill>
              </a:defRPr>
            </a:lvl2pPr>
            <a:lvl3pPr marL="462589" indent="0">
              <a:buFontTx/>
              <a:buNone/>
              <a:defRPr>
                <a:solidFill>
                  <a:schemeClr val="bg1"/>
                </a:solidFill>
              </a:defRPr>
            </a:lvl3pPr>
            <a:lvl4pPr marL="692983" indent="0">
              <a:buFontTx/>
              <a:buNone/>
              <a:defRPr>
                <a:solidFill>
                  <a:schemeClr val="bg1"/>
                </a:solidFill>
              </a:defRPr>
            </a:lvl4pPr>
            <a:lvl5pPr marL="887378" indent="0">
              <a:buFontTx/>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9979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å Cirkel - huvudlogo">
    <p:bg>
      <p:bgPr>
        <a:solidFill>
          <a:schemeClr val="bg1"/>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21E450F-9D0B-47E9-8C26-3A203CB5AF67}"/>
              </a:ext>
            </a:extLst>
          </p:cNvPr>
          <p:cNvSpPr/>
          <p:nvPr userDrawn="1"/>
        </p:nvSpPr>
        <p:spPr bwMode="ltGray">
          <a:xfrm>
            <a:off x="961630" y="734650"/>
            <a:ext cx="5399999" cy="5399999"/>
          </a:xfrm>
          <a:prstGeom prst="ellipse">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695055" y="2019300"/>
            <a:ext cx="3960000" cy="972000"/>
          </a:xfrm>
        </p:spPr>
        <p:txBody>
          <a:bodyPr anchor="b"/>
          <a:lstStyle>
            <a:lvl1pPr>
              <a:defRPr sz="3200">
                <a:solidFill>
                  <a:schemeClr val="bg1"/>
                </a:solidFill>
              </a:defRPr>
            </a:lvl1pPr>
          </a:lstStyle>
          <a:p>
            <a:r>
              <a:rPr lang="sv-SE"/>
              <a:t>Klicka här för att ändra mall för rubrikformat</a:t>
            </a:r>
          </a:p>
        </p:txBody>
      </p:sp>
      <p:sp>
        <p:nvSpPr>
          <p:cNvPr id="8" name="Platshållare för text 5">
            <a:extLst>
              <a:ext uri="{FF2B5EF4-FFF2-40B4-BE49-F238E27FC236}">
                <a16:creationId xmlns:a16="http://schemas.microsoft.com/office/drawing/2014/main" id="{1724C944-43DC-4C6C-BDDD-F11A7C21294F}"/>
              </a:ext>
            </a:extLst>
          </p:cNvPr>
          <p:cNvSpPr>
            <a:spLocks noGrp="1"/>
          </p:cNvSpPr>
          <p:nvPr>
            <p:ph type="body" sz="quarter" idx="10"/>
          </p:nvPr>
        </p:nvSpPr>
        <p:spPr>
          <a:xfrm>
            <a:off x="1695450" y="3429000"/>
            <a:ext cx="3959225" cy="1495425"/>
          </a:xfrm>
        </p:spPr>
        <p:txBody>
          <a:bodyPr>
            <a:normAutofit/>
          </a:bodyPr>
          <a:lstStyle>
            <a:lvl1pPr marL="0" indent="0">
              <a:buFontTx/>
              <a:buNone/>
              <a:defRPr>
                <a:solidFill>
                  <a:schemeClr val="bg1"/>
                </a:solidFill>
              </a:defRPr>
            </a:lvl1pPr>
            <a:lvl2pPr marL="232194" indent="0">
              <a:buFontTx/>
              <a:buNone/>
              <a:defRPr>
                <a:solidFill>
                  <a:schemeClr val="bg1"/>
                </a:solidFill>
              </a:defRPr>
            </a:lvl2pPr>
            <a:lvl3pPr marL="462589" indent="0">
              <a:buFontTx/>
              <a:buNone/>
              <a:defRPr>
                <a:solidFill>
                  <a:schemeClr val="bg1"/>
                </a:solidFill>
              </a:defRPr>
            </a:lvl3pPr>
            <a:lvl4pPr marL="692983" indent="0">
              <a:buFontTx/>
              <a:buNone/>
              <a:defRPr>
                <a:solidFill>
                  <a:schemeClr val="bg1"/>
                </a:solidFill>
              </a:defRPr>
            </a:lvl4pPr>
            <a:lvl5pPr marL="887378" indent="0">
              <a:buFontTx/>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984091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å Cirkel - vit logo">
    <p:bg>
      <p:bgPr>
        <a:solidFill>
          <a:schemeClr val="bg1"/>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21E450F-9D0B-47E9-8C26-3A203CB5AF67}"/>
              </a:ext>
            </a:extLst>
          </p:cNvPr>
          <p:cNvSpPr/>
          <p:nvPr userDrawn="1"/>
        </p:nvSpPr>
        <p:spPr bwMode="ltGray">
          <a:xfrm>
            <a:off x="961630" y="734650"/>
            <a:ext cx="5399999" cy="5399999"/>
          </a:xfrm>
          <a:prstGeom prst="ellipse">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695055" y="2019300"/>
            <a:ext cx="3960000" cy="972000"/>
          </a:xfrm>
        </p:spPr>
        <p:txBody>
          <a:bodyPr anchor="b"/>
          <a:lstStyle>
            <a:lvl1pPr>
              <a:defRPr sz="3200">
                <a:solidFill>
                  <a:schemeClr val="bg1"/>
                </a:solidFill>
              </a:defRPr>
            </a:lvl1pPr>
          </a:lstStyle>
          <a:p>
            <a:r>
              <a:rPr lang="sv-SE"/>
              <a:t>Klicka här för att ändra mall för rubrikformat</a:t>
            </a:r>
          </a:p>
        </p:txBody>
      </p:sp>
      <p:sp>
        <p:nvSpPr>
          <p:cNvPr id="8" name="Platshållare för text 5">
            <a:extLst>
              <a:ext uri="{FF2B5EF4-FFF2-40B4-BE49-F238E27FC236}">
                <a16:creationId xmlns:a16="http://schemas.microsoft.com/office/drawing/2014/main" id="{1724C944-43DC-4C6C-BDDD-F11A7C21294F}"/>
              </a:ext>
            </a:extLst>
          </p:cNvPr>
          <p:cNvSpPr>
            <a:spLocks noGrp="1"/>
          </p:cNvSpPr>
          <p:nvPr>
            <p:ph type="body" sz="quarter" idx="10"/>
          </p:nvPr>
        </p:nvSpPr>
        <p:spPr>
          <a:xfrm>
            <a:off x="1695450" y="3429000"/>
            <a:ext cx="3959225" cy="1495425"/>
          </a:xfrm>
        </p:spPr>
        <p:txBody>
          <a:bodyPr>
            <a:normAutofit/>
          </a:bodyPr>
          <a:lstStyle>
            <a:lvl1pPr marL="0" indent="0">
              <a:buFontTx/>
              <a:buNone/>
              <a:defRPr>
                <a:solidFill>
                  <a:schemeClr val="bg1"/>
                </a:solidFill>
              </a:defRPr>
            </a:lvl1pPr>
            <a:lvl2pPr marL="232194" indent="0">
              <a:buFontTx/>
              <a:buNone/>
              <a:defRPr>
                <a:solidFill>
                  <a:schemeClr val="bg1"/>
                </a:solidFill>
              </a:defRPr>
            </a:lvl2pPr>
            <a:lvl3pPr marL="462589" indent="0">
              <a:buFontTx/>
              <a:buNone/>
              <a:defRPr>
                <a:solidFill>
                  <a:schemeClr val="bg1"/>
                </a:solidFill>
              </a:defRPr>
            </a:lvl3pPr>
            <a:lvl4pPr marL="692983" indent="0">
              <a:buFontTx/>
              <a:buNone/>
              <a:defRPr>
                <a:solidFill>
                  <a:schemeClr val="bg1"/>
                </a:solidFill>
              </a:defRPr>
            </a:lvl4pPr>
            <a:lvl5pPr marL="887378" indent="0">
              <a:buFontTx/>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E3E48A10-82CF-4701-8C18-02183AA623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Tree>
    <p:extLst>
      <p:ext uri="{BB962C8B-B14F-4D97-AF65-F5344CB8AC3E}">
        <p14:creationId xmlns:p14="http://schemas.microsoft.com/office/powerpoint/2010/main" val="2187980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å Cirkel - svart logo">
    <p:bg>
      <p:bgPr>
        <a:solidFill>
          <a:schemeClr val="bg1"/>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21E450F-9D0B-47E9-8C26-3A203CB5AF67}"/>
              </a:ext>
            </a:extLst>
          </p:cNvPr>
          <p:cNvSpPr/>
          <p:nvPr userDrawn="1"/>
        </p:nvSpPr>
        <p:spPr bwMode="ltGray">
          <a:xfrm>
            <a:off x="961630" y="734650"/>
            <a:ext cx="5399999" cy="5399999"/>
          </a:xfrm>
          <a:prstGeom prst="ellipse">
            <a:avLst/>
          </a:prstGeom>
          <a:solidFill>
            <a:schemeClr val="accent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695055" y="2019300"/>
            <a:ext cx="3960000" cy="972000"/>
          </a:xfrm>
        </p:spPr>
        <p:txBody>
          <a:bodyPr anchor="b"/>
          <a:lstStyle>
            <a:lvl1pPr>
              <a:defRPr sz="3200">
                <a:solidFill>
                  <a:schemeClr val="bg1"/>
                </a:solidFill>
              </a:defRPr>
            </a:lvl1pPr>
          </a:lstStyle>
          <a:p>
            <a:r>
              <a:rPr lang="sv-SE"/>
              <a:t>Klicka här för att ändra mall för rubrikformat</a:t>
            </a:r>
          </a:p>
        </p:txBody>
      </p:sp>
      <p:pic>
        <p:nvPicPr>
          <p:cNvPr id="7" name="Bildobjekt 6">
            <a:extLst>
              <a:ext uri="{FF2B5EF4-FFF2-40B4-BE49-F238E27FC236}">
                <a16:creationId xmlns:a16="http://schemas.microsoft.com/office/drawing/2014/main" id="{EBBB9959-81DC-44D9-A64B-72B1666D93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
        <p:nvSpPr>
          <p:cNvPr id="8" name="Platshållare för text 5">
            <a:extLst>
              <a:ext uri="{FF2B5EF4-FFF2-40B4-BE49-F238E27FC236}">
                <a16:creationId xmlns:a16="http://schemas.microsoft.com/office/drawing/2014/main" id="{1724C944-43DC-4C6C-BDDD-F11A7C21294F}"/>
              </a:ext>
            </a:extLst>
          </p:cNvPr>
          <p:cNvSpPr>
            <a:spLocks noGrp="1"/>
          </p:cNvSpPr>
          <p:nvPr>
            <p:ph type="body" sz="quarter" idx="10"/>
          </p:nvPr>
        </p:nvSpPr>
        <p:spPr>
          <a:xfrm>
            <a:off x="1695450" y="3429000"/>
            <a:ext cx="3959225" cy="1495425"/>
          </a:xfrm>
        </p:spPr>
        <p:txBody>
          <a:bodyPr>
            <a:normAutofit/>
          </a:bodyPr>
          <a:lstStyle>
            <a:lvl1pPr marL="0" indent="0">
              <a:buFontTx/>
              <a:buNone/>
              <a:defRPr>
                <a:solidFill>
                  <a:schemeClr val="bg1"/>
                </a:solidFill>
              </a:defRPr>
            </a:lvl1pPr>
            <a:lvl2pPr marL="232194" indent="0">
              <a:buFontTx/>
              <a:buNone/>
              <a:defRPr>
                <a:solidFill>
                  <a:schemeClr val="bg1"/>
                </a:solidFill>
              </a:defRPr>
            </a:lvl2pPr>
            <a:lvl3pPr marL="462589" indent="0">
              <a:buFontTx/>
              <a:buNone/>
              <a:defRPr>
                <a:solidFill>
                  <a:schemeClr val="bg1"/>
                </a:solidFill>
              </a:defRPr>
            </a:lvl3pPr>
            <a:lvl4pPr marL="692983" indent="0">
              <a:buFontTx/>
              <a:buNone/>
              <a:defRPr>
                <a:solidFill>
                  <a:schemeClr val="bg1"/>
                </a:solidFill>
              </a:defRPr>
            </a:lvl4pPr>
            <a:lvl5pPr marL="887378" indent="0">
              <a:buFontTx/>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16295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ange Cirkel - huvudlogo">
    <p:bg>
      <p:bgPr>
        <a:solidFill>
          <a:schemeClr val="bg1"/>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21E450F-9D0B-47E9-8C26-3A203CB5AF67}"/>
              </a:ext>
            </a:extLst>
          </p:cNvPr>
          <p:cNvSpPr>
            <a:spLocks noChangeAspect="1"/>
          </p:cNvSpPr>
          <p:nvPr userDrawn="1"/>
        </p:nvSpPr>
        <p:spPr bwMode="ltGray">
          <a:xfrm>
            <a:off x="961630" y="734650"/>
            <a:ext cx="5400000" cy="540000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695055" y="2019300"/>
            <a:ext cx="3960000" cy="972000"/>
          </a:xfrm>
        </p:spPr>
        <p:txBody>
          <a:bodyPr anchor="b"/>
          <a:lstStyle>
            <a:lvl1pPr>
              <a:defRPr sz="3200">
                <a:solidFill>
                  <a:schemeClr val="bg1"/>
                </a:solidFill>
              </a:defRPr>
            </a:lvl1pPr>
          </a:lstStyle>
          <a:p>
            <a:r>
              <a:rPr lang="sv-SE"/>
              <a:t>Klicka här för att ändra mall för rubrikformat</a:t>
            </a:r>
          </a:p>
        </p:txBody>
      </p:sp>
      <p:sp>
        <p:nvSpPr>
          <p:cNvPr id="6" name="Platshållare för text 5">
            <a:extLst>
              <a:ext uri="{FF2B5EF4-FFF2-40B4-BE49-F238E27FC236}">
                <a16:creationId xmlns:a16="http://schemas.microsoft.com/office/drawing/2014/main" id="{BEEF1900-400F-4C3E-8E6B-6FACA93CB134}"/>
              </a:ext>
            </a:extLst>
          </p:cNvPr>
          <p:cNvSpPr>
            <a:spLocks noGrp="1"/>
          </p:cNvSpPr>
          <p:nvPr>
            <p:ph type="body" sz="quarter" idx="10"/>
          </p:nvPr>
        </p:nvSpPr>
        <p:spPr>
          <a:xfrm>
            <a:off x="1695450" y="3429000"/>
            <a:ext cx="3959225" cy="1495425"/>
          </a:xfrm>
        </p:spPr>
        <p:txBody>
          <a:bodyPr>
            <a:normAutofit/>
          </a:bodyPr>
          <a:lstStyle>
            <a:lvl1pPr marL="0" indent="0">
              <a:buFontTx/>
              <a:buNone/>
              <a:defRPr>
                <a:solidFill>
                  <a:schemeClr val="bg1"/>
                </a:solidFill>
              </a:defRPr>
            </a:lvl1pPr>
            <a:lvl2pPr marL="232194" indent="0">
              <a:buFontTx/>
              <a:buNone/>
              <a:defRPr>
                <a:solidFill>
                  <a:schemeClr val="bg1"/>
                </a:solidFill>
              </a:defRPr>
            </a:lvl2pPr>
            <a:lvl3pPr marL="462589" indent="0">
              <a:buFontTx/>
              <a:buNone/>
              <a:defRPr>
                <a:solidFill>
                  <a:schemeClr val="bg1"/>
                </a:solidFill>
              </a:defRPr>
            </a:lvl3pPr>
            <a:lvl4pPr marL="692983" indent="0">
              <a:buFontTx/>
              <a:buNone/>
              <a:defRPr>
                <a:solidFill>
                  <a:schemeClr val="bg1"/>
                </a:solidFill>
              </a:defRPr>
            </a:lvl4pPr>
            <a:lvl5pPr marL="887378" indent="0">
              <a:buFontTx/>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1161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range Cirkel - vit logo">
    <p:bg>
      <p:bgPr>
        <a:solidFill>
          <a:schemeClr val="bg1"/>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21E450F-9D0B-47E9-8C26-3A203CB5AF67}"/>
              </a:ext>
            </a:extLst>
          </p:cNvPr>
          <p:cNvSpPr>
            <a:spLocks noChangeAspect="1"/>
          </p:cNvSpPr>
          <p:nvPr userDrawn="1"/>
        </p:nvSpPr>
        <p:spPr bwMode="ltGray">
          <a:xfrm>
            <a:off x="961630" y="734650"/>
            <a:ext cx="5400000" cy="540000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695055" y="2019300"/>
            <a:ext cx="3960000" cy="972000"/>
          </a:xfrm>
        </p:spPr>
        <p:txBody>
          <a:bodyPr anchor="b"/>
          <a:lstStyle>
            <a:lvl1pPr>
              <a:defRPr sz="3200">
                <a:solidFill>
                  <a:schemeClr val="bg1"/>
                </a:solidFill>
              </a:defRPr>
            </a:lvl1pPr>
          </a:lstStyle>
          <a:p>
            <a:r>
              <a:rPr lang="sv-SE"/>
              <a:t>Klicka här för att ändra mall för rubrikformat</a:t>
            </a:r>
          </a:p>
        </p:txBody>
      </p:sp>
      <p:sp>
        <p:nvSpPr>
          <p:cNvPr id="6" name="Platshållare för text 5">
            <a:extLst>
              <a:ext uri="{FF2B5EF4-FFF2-40B4-BE49-F238E27FC236}">
                <a16:creationId xmlns:a16="http://schemas.microsoft.com/office/drawing/2014/main" id="{BEEF1900-400F-4C3E-8E6B-6FACA93CB134}"/>
              </a:ext>
            </a:extLst>
          </p:cNvPr>
          <p:cNvSpPr>
            <a:spLocks noGrp="1"/>
          </p:cNvSpPr>
          <p:nvPr>
            <p:ph type="body" sz="quarter" idx="10"/>
          </p:nvPr>
        </p:nvSpPr>
        <p:spPr>
          <a:xfrm>
            <a:off x="1695450" y="3429000"/>
            <a:ext cx="3959225" cy="1495425"/>
          </a:xfrm>
        </p:spPr>
        <p:txBody>
          <a:bodyPr>
            <a:normAutofit/>
          </a:bodyPr>
          <a:lstStyle>
            <a:lvl1pPr marL="0" indent="0">
              <a:buFontTx/>
              <a:buNone/>
              <a:defRPr>
                <a:solidFill>
                  <a:schemeClr val="bg1"/>
                </a:solidFill>
              </a:defRPr>
            </a:lvl1pPr>
            <a:lvl2pPr marL="232194" indent="0">
              <a:buFontTx/>
              <a:buNone/>
              <a:defRPr>
                <a:solidFill>
                  <a:schemeClr val="bg1"/>
                </a:solidFill>
              </a:defRPr>
            </a:lvl2pPr>
            <a:lvl3pPr marL="462589" indent="0">
              <a:buFontTx/>
              <a:buNone/>
              <a:defRPr>
                <a:solidFill>
                  <a:schemeClr val="bg1"/>
                </a:solidFill>
              </a:defRPr>
            </a:lvl3pPr>
            <a:lvl4pPr marL="692983" indent="0">
              <a:buFontTx/>
              <a:buNone/>
              <a:defRPr>
                <a:solidFill>
                  <a:schemeClr val="bg1"/>
                </a:solidFill>
              </a:defRPr>
            </a:lvl4pPr>
            <a:lvl5pPr marL="887378" indent="0">
              <a:buFontTx/>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7">
            <a:extLst>
              <a:ext uri="{FF2B5EF4-FFF2-40B4-BE49-F238E27FC236}">
                <a16:creationId xmlns:a16="http://schemas.microsoft.com/office/drawing/2014/main" id="{1E9B5B8D-552B-4BB6-B1EE-36DE6A11AF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Tree>
    <p:extLst>
      <p:ext uri="{BB962C8B-B14F-4D97-AF65-F5344CB8AC3E}">
        <p14:creationId xmlns:p14="http://schemas.microsoft.com/office/powerpoint/2010/main" val="3920351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range Cirkel - svart logo">
    <p:bg>
      <p:bgPr>
        <a:solidFill>
          <a:schemeClr val="bg1"/>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21E450F-9D0B-47E9-8C26-3A203CB5AF67}"/>
              </a:ext>
            </a:extLst>
          </p:cNvPr>
          <p:cNvSpPr>
            <a:spLocks noChangeAspect="1"/>
          </p:cNvSpPr>
          <p:nvPr userDrawn="1"/>
        </p:nvSpPr>
        <p:spPr bwMode="ltGray">
          <a:xfrm>
            <a:off x="961630" y="734650"/>
            <a:ext cx="5400000" cy="540000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695055" y="2019300"/>
            <a:ext cx="3960000" cy="972000"/>
          </a:xfrm>
        </p:spPr>
        <p:txBody>
          <a:bodyPr anchor="b"/>
          <a:lstStyle>
            <a:lvl1pPr>
              <a:defRPr sz="3200">
                <a:solidFill>
                  <a:schemeClr val="bg1"/>
                </a:solidFill>
              </a:defRPr>
            </a:lvl1pPr>
          </a:lstStyle>
          <a:p>
            <a:r>
              <a:rPr lang="sv-SE"/>
              <a:t>Klicka här för att ändra mall för rubrikformat</a:t>
            </a:r>
          </a:p>
        </p:txBody>
      </p:sp>
      <p:sp>
        <p:nvSpPr>
          <p:cNvPr id="6" name="Platshållare för text 5">
            <a:extLst>
              <a:ext uri="{FF2B5EF4-FFF2-40B4-BE49-F238E27FC236}">
                <a16:creationId xmlns:a16="http://schemas.microsoft.com/office/drawing/2014/main" id="{BEEF1900-400F-4C3E-8E6B-6FACA93CB134}"/>
              </a:ext>
            </a:extLst>
          </p:cNvPr>
          <p:cNvSpPr>
            <a:spLocks noGrp="1"/>
          </p:cNvSpPr>
          <p:nvPr>
            <p:ph type="body" sz="quarter" idx="10"/>
          </p:nvPr>
        </p:nvSpPr>
        <p:spPr>
          <a:xfrm>
            <a:off x="1695450" y="3429000"/>
            <a:ext cx="3959225" cy="1495425"/>
          </a:xfrm>
        </p:spPr>
        <p:txBody>
          <a:bodyPr>
            <a:normAutofit/>
          </a:bodyPr>
          <a:lstStyle>
            <a:lvl1pPr marL="0" indent="0">
              <a:buFontTx/>
              <a:buNone/>
              <a:defRPr>
                <a:solidFill>
                  <a:schemeClr val="bg1"/>
                </a:solidFill>
              </a:defRPr>
            </a:lvl1pPr>
            <a:lvl2pPr marL="232194" indent="0">
              <a:buFontTx/>
              <a:buNone/>
              <a:defRPr>
                <a:solidFill>
                  <a:schemeClr val="bg1"/>
                </a:solidFill>
              </a:defRPr>
            </a:lvl2pPr>
            <a:lvl3pPr marL="462589" indent="0">
              <a:buFontTx/>
              <a:buNone/>
              <a:defRPr>
                <a:solidFill>
                  <a:schemeClr val="bg1"/>
                </a:solidFill>
              </a:defRPr>
            </a:lvl3pPr>
            <a:lvl4pPr marL="692983" indent="0">
              <a:buFontTx/>
              <a:buNone/>
              <a:defRPr>
                <a:solidFill>
                  <a:schemeClr val="bg1"/>
                </a:solidFill>
              </a:defRPr>
            </a:lvl4pPr>
            <a:lvl5pPr marL="887378" indent="0">
              <a:buFontTx/>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54B3B106-3B72-45D8-942A-CBADDD43F7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Tree>
    <p:extLst>
      <p:ext uri="{BB962C8B-B14F-4D97-AF65-F5344CB8AC3E}">
        <p14:creationId xmlns:p14="http://schemas.microsoft.com/office/powerpoint/2010/main" val="418339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 bild helsida">
    <p:spTree>
      <p:nvGrpSpPr>
        <p:cNvPr id="1" name=""/>
        <p:cNvGrpSpPr/>
        <p:nvPr/>
      </p:nvGrpSpPr>
      <p:grpSpPr>
        <a:xfrm>
          <a:off x="0" y="0"/>
          <a:ext cx="0" cy="0"/>
          <a:chOff x="0" y="0"/>
          <a:chExt cx="0" cy="0"/>
        </a:xfrm>
      </p:grpSpPr>
      <p:sp>
        <p:nvSpPr>
          <p:cNvPr id="2" name="Rubrik 1"/>
          <p:cNvSpPr>
            <a:spLocks noGrp="1"/>
          </p:cNvSpPr>
          <p:nvPr>
            <p:ph type="title"/>
          </p:nvPr>
        </p:nvSpPr>
        <p:spPr>
          <a:xfrm>
            <a:off x="588963" y="334963"/>
            <a:ext cx="4908372" cy="863600"/>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588963" y="1376363"/>
            <a:ext cx="4908372" cy="4403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7">
            <a:extLst>
              <a:ext uri="{FF2B5EF4-FFF2-40B4-BE49-F238E27FC236}">
                <a16:creationId xmlns:a16="http://schemas.microsoft.com/office/drawing/2014/main" id="{D5E7E334-6FBE-40FD-A14D-F98B865135DA}"/>
              </a:ext>
            </a:extLst>
          </p:cNvPr>
          <p:cNvSpPr>
            <a:spLocks noGrp="1"/>
          </p:cNvSpPr>
          <p:nvPr>
            <p:ph type="body" sz="quarter" idx="15" hasCustomPrompt="1"/>
          </p:nvPr>
        </p:nvSpPr>
        <p:spPr>
          <a:xfrm>
            <a:off x="10236013" y="6119019"/>
            <a:ext cx="1548000" cy="418641"/>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12" name="Platshållare för datum 11">
            <a:extLst>
              <a:ext uri="{FF2B5EF4-FFF2-40B4-BE49-F238E27FC236}">
                <a16:creationId xmlns:a16="http://schemas.microsoft.com/office/drawing/2014/main" id="{C87315BB-4428-4048-ADE5-1DFE4A3553F8}"/>
              </a:ext>
            </a:extLst>
          </p:cNvPr>
          <p:cNvSpPr>
            <a:spLocks noGrp="1"/>
          </p:cNvSpPr>
          <p:nvPr>
            <p:ph type="dt" sz="half" idx="16"/>
          </p:nvPr>
        </p:nvSpPr>
        <p:spPr/>
        <p:txBody>
          <a:bodyPr/>
          <a:lstStyle/>
          <a:p>
            <a:r>
              <a:rPr lang="sv-SE"/>
              <a:t>20xx-xx-xx</a:t>
            </a:r>
          </a:p>
        </p:txBody>
      </p:sp>
      <p:sp>
        <p:nvSpPr>
          <p:cNvPr id="13" name="Platshållare för sidfot 12">
            <a:extLst>
              <a:ext uri="{FF2B5EF4-FFF2-40B4-BE49-F238E27FC236}">
                <a16:creationId xmlns:a16="http://schemas.microsoft.com/office/drawing/2014/main" id="{18F4746B-181F-480B-810C-391AE7E51564}"/>
              </a:ext>
            </a:extLst>
          </p:cNvPr>
          <p:cNvSpPr>
            <a:spLocks noGrp="1"/>
          </p:cNvSpPr>
          <p:nvPr>
            <p:ph type="ftr" sz="quarter" idx="17"/>
          </p:nvPr>
        </p:nvSpPr>
        <p:spPr/>
        <p:txBody>
          <a:bodyPr/>
          <a:lstStyle/>
          <a:p>
            <a:endParaRPr lang="sv-SE"/>
          </a:p>
        </p:txBody>
      </p:sp>
      <p:sp>
        <p:nvSpPr>
          <p:cNvPr id="14" name="Platshållare för bildnummer 13">
            <a:extLst>
              <a:ext uri="{FF2B5EF4-FFF2-40B4-BE49-F238E27FC236}">
                <a16:creationId xmlns:a16="http://schemas.microsoft.com/office/drawing/2014/main" id="{63BE905A-C1C1-435A-A082-EE7466F3FF3D}"/>
              </a:ext>
            </a:extLst>
          </p:cNvPr>
          <p:cNvSpPr>
            <a:spLocks noGrp="1"/>
          </p:cNvSpPr>
          <p:nvPr>
            <p:ph type="sldNum" sz="quarter" idx="1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443579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vå bilder - huvudlogo">
    <p:spTree>
      <p:nvGrpSpPr>
        <p:cNvPr id="1" name=""/>
        <p:cNvGrpSpPr/>
        <p:nvPr/>
      </p:nvGrpSpPr>
      <p:grpSpPr>
        <a:xfrm>
          <a:off x="0" y="0"/>
          <a:ext cx="0" cy="0"/>
          <a:chOff x="0" y="0"/>
          <a:chExt cx="0" cy="0"/>
        </a:xfrm>
      </p:grpSpPr>
      <p:sp>
        <p:nvSpPr>
          <p:cNvPr id="10" name="Platshållare för bild 3">
            <a:extLst>
              <a:ext uri="{FF2B5EF4-FFF2-40B4-BE49-F238E27FC236}">
                <a16:creationId xmlns:a16="http://schemas.microsoft.com/office/drawing/2014/main" id="{1C1E26A7-5C54-4201-9CB4-E62939274D24}"/>
              </a:ext>
            </a:extLst>
          </p:cNvPr>
          <p:cNvSpPr>
            <a:spLocks noGrp="1"/>
          </p:cNvSpPr>
          <p:nvPr>
            <p:ph type="pic" sz="quarter" idx="14" hasCustomPrompt="1"/>
          </p:nvPr>
        </p:nvSpPr>
        <p:spPr bwMode="ltGray">
          <a:xfrm>
            <a:off x="6096000"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4" name="Platshållare för bild 3">
            <a:extLst>
              <a:ext uri="{FF2B5EF4-FFF2-40B4-BE49-F238E27FC236}">
                <a16:creationId xmlns:a16="http://schemas.microsoft.com/office/drawing/2014/main" id="{4FCFE371-FE5A-4C0C-810B-582ED450E803}"/>
              </a:ext>
            </a:extLst>
          </p:cNvPr>
          <p:cNvSpPr>
            <a:spLocks noGrp="1"/>
          </p:cNvSpPr>
          <p:nvPr>
            <p:ph type="pic" sz="quarter" idx="13" hasCustomPrompt="1"/>
          </p:nvPr>
        </p:nvSpPr>
        <p:spPr bwMode="ltGray">
          <a:xfrm>
            <a:off x="0"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2" name="Rubrik 1"/>
          <p:cNvSpPr>
            <a:spLocks noGrp="1"/>
          </p:cNvSpPr>
          <p:nvPr>
            <p:ph type="title"/>
          </p:nvPr>
        </p:nvSpPr>
        <p:spPr>
          <a:xfrm>
            <a:off x="588963" y="334963"/>
            <a:ext cx="4908372" cy="863600"/>
          </a:xfrm>
        </p:spPr>
        <p:txBody>
          <a:bodyPr/>
          <a:lstStyle>
            <a:lvl1pPr>
              <a:defRPr>
                <a:solidFill>
                  <a:schemeClr val="bg1"/>
                </a:solidFill>
              </a:defRPr>
            </a:lvl1pPr>
          </a:lstStyle>
          <a:p>
            <a:r>
              <a:rPr lang="sv-SE"/>
              <a:t>Klicka här för att ändra mall för rubrikformat</a:t>
            </a:r>
          </a:p>
        </p:txBody>
      </p:sp>
      <p:sp>
        <p:nvSpPr>
          <p:cNvPr id="8" name="Platshållare för text 7">
            <a:extLst>
              <a:ext uri="{FF2B5EF4-FFF2-40B4-BE49-F238E27FC236}">
                <a16:creationId xmlns:a16="http://schemas.microsoft.com/office/drawing/2014/main" id="{4148F96C-10ED-492C-B1B8-70C51AB0F85A}"/>
              </a:ext>
            </a:extLst>
          </p:cNvPr>
          <p:cNvSpPr>
            <a:spLocks noGrp="1"/>
          </p:cNvSpPr>
          <p:nvPr>
            <p:ph type="body" sz="quarter" idx="15" hasCustomPrompt="1"/>
          </p:nvPr>
        </p:nvSpPr>
        <p:spPr>
          <a:xfrm>
            <a:off x="10236013" y="6119019"/>
            <a:ext cx="1548000" cy="418641"/>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3" name="Platshållare för datum 2">
            <a:extLst>
              <a:ext uri="{FF2B5EF4-FFF2-40B4-BE49-F238E27FC236}">
                <a16:creationId xmlns:a16="http://schemas.microsoft.com/office/drawing/2014/main" id="{FB6D644B-9EE8-4521-A427-10A837949F40}"/>
              </a:ext>
            </a:extLst>
          </p:cNvPr>
          <p:cNvSpPr>
            <a:spLocks noGrp="1"/>
          </p:cNvSpPr>
          <p:nvPr>
            <p:ph type="dt" sz="half" idx="16"/>
          </p:nvPr>
        </p:nvSpPr>
        <p:spPr/>
        <p:txBody>
          <a:bodyPr/>
          <a:lstStyle/>
          <a:p>
            <a:r>
              <a:rPr lang="sv-SE"/>
              <a:t>20xx-xx-xx</a:t>
            </a:r>
          </a:p>
        </p:txBody>
      </p:sp>
      <p:sp>
        <p:nvSpPr>
          <p:cNvPr id="9" name="Platshållare för sidfot 8">
            <a:extLst>
              <a:ext uri="{FF2B5EF4-FFF2-40B4-BE49-F238E27FC236}">
                <a16:creationId xmlns:a16="http://schemas.microsoft.com/office/drawing/2014/main" id="{1386ECD2-909C-4C44-8C81-6E8DC9190D34}"/>
              </a:ext>
            </a:extLst>
          </p:cNvPr>
          <p:cNvSpPr>
            <a:spLocks noGrp="1"/>
          </p:cNvSpPr>
          <p:nvPr>
            <p:ph type="ftr" sz="quarter" idx="17"/>
          </p:nvPr>
        </p:nvSpPr>
        <p:spPr/>
        <p:txBody>
          <a:bodyPr/>
          <a:lstStyle/>
          <a:p>
            <a:endParaRPr lang="sv-SE"/>
          </a:p>
        </p:txBody>
      </p:sp>
      <p:sp>
        <p:nvSpPr>
          <p:cNvPr id="11" name="Platshållare för bildnummer 10">
            <a:extLst>
              <a:ext uri="{FF2B5EF4-FFF2-40B4-BE49-F238E27FC236}">
                <a16:creationId xmlns:a16="http://schemas.microsoft.com/office/drawing/2014/main" id="{922A2445-6119-4D1C-9E9F-5851C19C572F}"/>
              </a:ext>
            </a:extLst>
          </p:cNvPr>
          <p:cNvSpPr>
            <a:spLocks noGrp="1"/>
          </p:cNvSpPr>
          <p:nvPr>
            <p:ph type="sldNum" sz="quarter" idx="1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3989745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vå bilder - vit logo">
    <p:spTree>
      <p:nvGrpSpPr>
        <p:cNvPr id="1" name=""/>
        <p:cNvGrpSpPr/>
        <p:nvPr/>
      </p:nvGrpSpPr>
      <p:grpSpPr>
        <a:xfrm>
          <a:off x="0" y="0"/>
          <a:ext cx="0" cy="0"/>
          <a:chOff x="0" y="0"/>
          <a:chExt cx="0" cy="0"/>
        </a:xfrm>
      </p:grpSpPr>
      <p:sp>
        <p:nvSpPr>
          <p:cNvPr id="10" name="Platshållare för bild 3">
            <a:extLst>
              <a:ext uri="{FF2B5EF4-FFF2-40B4-BE49-F238E27FC236}">
                <a16:creationId xmlns:a16="http://schemas.microsoft.com/office/drawing/2014/main" id="{1C1E26A7-5C54-4201-9CB4-E62939274D24}"/>
              </a:ext>
            </a:extLst>
          </p:cNvPr>
          <p:cNvSpPr>
            <a:spLocks noGrp="1"/>
          </p:cNvSpPr>
          <p:nvPr>
            <p:ph type="pic" sz="quarter" idx="14" hasCustomPrompt="1"/>
          </p:nvPr>
        </p:nvSpPr>
        <p:spPr bwMode="ltGray">
          <a:xfrm>
            <a:off x="6094944"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4" name="Platshållare för bild 3">
            <a:extLst>
              <a:ext uri="{FF2B5EF4-FFF2-40B4-BE49-F238E27FC236}">
                <a16:creationId xmlns:a16="http://schemas.microsoft.com/office/drawing/2014/main" id="{4FCFE371-FE5A-4C0C-810B-582ED450E803}"/>
              </a:ext>
            </a:extLst>
          </p:cNvPr>
          <p:cNvSpPr>
            <a:spLocks noGrp="1"/>
          </p:cNvSpPr>
          <p:nvPr>
            <p:ph type="pic" sz="quarter" idx="13" hasCustomPrompt="1"/>
          </p:nvPr>
        </p:nvSpPr>
        <p:spPr bwMode="ltGray">
          <a:xfrm>
            <a:off x="0"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2" name="Rubrik 1"/>
          <p:cNvSpPr>
            <a:spLocks noGrp="1"/>
          </p:cNvSpPr>
          <p:nvPr>
            <p:ph type="title"/>
          </p:nvPr>
        </p:nvSpPr>
        <p:spPr>
          <a:xfrm>
            <a:off x="588963" y="334963"/>
            <a:ext cx="4908372" cy="863600"/>
          </a:xfrm>
        </p:spPr>
        <p:txBody>
          <a:bodyPr/>
          <a:lstStyle>
            <a:lvl1pPr>
              <a:defRPr>
                <a:solidFill>
                  <a:schemeClr val="bg1"/>
                </a:solidFill>
              </a:defRPr>
            </a:lvl1pPr>
          </a:lstStyle>
          <a:p>
            <a:r>
              <a:rPr lang="sv-SE"/>
              <a:t>Klicka här för att ändra mall för rubrikformat</a:t>
            </a:r>
          </a:p>
        </p:txBody>
      </p:sp>
      <p:sp>
        <p:nvSpPr>
          <p:cNvPr id="8" name="Platshållare för text 7">
            <a:extLst>
              <a:ext uri="{FF2B5EF4-FFF2-40B4-BE49-F238E27FC236}">
                <a16:creationId xmlns:a16="http://schemas.microsoft.com/office/drawing/2014/main" id="{4148F96C-10ED-492C-B1B8-70C51AB0F85A}"/>
              </a:ext>
            </a:extLst>
          </p:cNvPr>
          <p:cNvSpPr>
            <a:spLocks noGrp="1"/>
          </p:cNvSpPr>
          <p:nvPr>
            <p:ph type="body" sz="quarter" idx="15" hasCustomPrompt="1"/>
          </p:nvPr>
        </p:nvSpPr>
        <p:spPr>
          <a:xfrm>
            <a:off x="10183835" y="6119548"/>
            <a:ext cx="1602000" cy="416452"/>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3" name="Platshållare för datum 2">
            <a:extLst>
              <a:ext uri="{FF2B5EF4-FFF2-40B4-BE49-F238E27FC236}">
                <a16:creationId xmlns:a16="http://schemas.microsoft.com/office/drawing/2014/main" id="{DF378C8F-E603-4B72-BB2B-BEE67C1262D1}"/>
              </a:ext>
            </a:extLst>
          </p:cNvPr>
          <p:cNvSpPr>
            <a:spLocks noGrp="1"/>
          </p:cNvSpPr>
          <p:nvPr>
            <p:ph type="dt" sz="half" idx="16"/>
          </p:nvPr>
        </p:nvSpPr>
        <p:spPr/>
        <p:txBody>
          <a:bodyPr/>
          <a:lstStyle/>
          <a:p>
            <a:r>
              <a:rPr lang="sv-SE"/>
              <a:t>20xx-xx-xx</a:t>
            </a:r>
          </a:p>
        </p:txBody>
      </p:sp>
      <p:sp>
        <p:nvSpPr>
          <p:cNvPr id="9" name="Platshållare för sidfot 8">
            <a:extLst>
              <a:ext uri="{FF2B5EF4-FFF2-40B4-BE49-F238E27FC236}">
                <a16:creationId xmlns:a16="http://schemas.microsoft.com/office/drawing/2014/main" id="{E7F31C02-7358-4EFC-9768-C5F745CC77D3}"/>
              </a:ext>
            </a:extLst>
          </p:cNvPr>
          <p:cNvSpPr>
            <a:spLocks noGrp="1"/>
          </p:cNvSpPr>
          <p:nvPr>
            <p:ph type="ftr" sz="quarter" idx="17"/>
          </p:nvPr>
        </p:nvSpPr>
        <p:spPr/>
        <p:txBody>
          <a:bodyPr/>
          <a:lstStyle/>
          <a:p>
            <a:endParaRPr lang="sv-SE"/>
          </a:p>
        </p:txBody>
      </p:sp>
      <p:sp>
        <p:nvSpPr>
          <p:cNvPr id="11" name="Platshållare för bildnummer 10">
            <a:extLst>
              <a:ext uri="{FF2B5EF4-FFF2-40B4-BE49-F238E27FC236}">
                <a16:creationId xmlns:a16="http://schemas.microsoft.com/office/drawing/2014/main" id="{95A016CD-08EE-471B-A61B-6F457F641B7B}"/>
              </a:ext>
            </a:extLst>
          </p:cNvPr>
          <p:cNvSpPr>
            <a:spLocks noGrp="1"/>
          </p:cNvSpPr>
          <p:nvPr>
            <p:ph type="sldNum" sz="quarter" idx="1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33397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Rubrikbild - vit logo">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952106" y="3429000"/>
            <a:ext cx="6480000" cy="972000"/>
          </a:xfrm>
        </p:spPr>
        <p:txBody>
          <a:bodyPr anchor="b"/>
          <a:lstStyle>
            <a:lvl1pPr algn="l">
              <a:defRPr sz="3200">
                <a:solidFill>
                  <a:schemeClr val="bg1"/>
                </a:solidFill>
              </a:defRPr>
            </a:lvl1pPr>
          </a:lstStyle>
          <a:p>
            <a:r>
              <a:rPr lang="sv-SE"/>
              <a:t>Klicka här för att ändra mall för rubrikformat</a:t>
            </a:r>
          </a:p>
        </p:txBody>
      </p:sp>
      <p:sp>
        <p:nvSpPr>
          <p:cNvPr id="3" name="Underrubrik 2"/>
          <p:cNvSpPr>
            <a:spLocks noGrp="1"/>
          </p:cNvSpPr>
          <p:nvPr>
            <p:ph type="subTitle" idx="1"/>
          </p:nvPr>
        </p:nvSpPr>
        <p:spPr>
          <a:xfrm>
            <a:off x="952106" y="4653635"/>
            <a:ext cx="6480000" cy="1126454"/>
          </a:xfrm>
        </p:spPr>
        <p:txBody>
          <a:bodyPr/>
          <a:lstStyle>
            <a:lvl1pPr marL="0" indent="0" algn="l">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5D423110-1059-4933-8B57-6505E07E35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Tree>
    <p:extLst>
      <p:ext uri="{BB962C8B-B14F-4D97-AF65-F5344CB8AC3E}">
        <p14:creationId xmlns:p14="http://schemas.microsoft.com/office/powerpoint/2010/main" val="5121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vå bilder - svart logo">
    <p:spTree>
      <p:nvGrpSpPr>
        <p:cNvPr id="1" name=""/>
        <p:cNvGrpSpPr/>
        <p:nvPr/>
      </p:nvGrpSpPr>
      <p:grpSpPr>
        <a:xfrm>
          <a:off x="0" y="0"/>
          <a:ext cx="0" cy="0"/>
          <a:chOff x="0" y="0"/>
          <a:chExt cx="0" cy="0"/>
        </a:xfrm>
      </p:grpSpPr>
      <p:sp>
        <p:nvSpPr>
          <p:cNvPr id="10" name="Platshållare för bild 3">
            <a:extLst>
              <a:ext uri="{FF2B5EF4-FFF2-40B4-BE49-F238E27FC236}">
                <a16:creationId xmlns:a16="http://schemas.microsoft.com/office/drawing/2014/main" id="{1C1E26A7-5C54-4201-9CB4-E62939274D24}"/>
              </a:ext>
            </a:extLst>
          </p:cNvPr>
          <p:cNvSpPr>
            <a:spLocks noGrp="1"/>
          </p:cNvSpPr>
          <p:nvPr>
            <p:ph type="pic" sz="quarter" idx="14" hasCustomPrompt="1"/>
          </p:nvPr>
        </p:nvSpPr>
        <p:spPr bwMode="ltGray">
          <a:xfrm>
            <a:off x="6094944"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4" name="Platshållare för bild 3">
            <a:extLst>
              <a:ext uri="{FF2B5EF4-FFF2-40B4-BE49-F238E27FC236}">
                <a16:creationId xmlns:a16="http://schemas.microsoft.com/office/drawing/2014/main" id="{4FCFE371-FE5A-4C0C-810B-582ED450E803}"/>
              </a:ext>
            </a:extLst>
          </p:cNvPr>
          <p:cNvSpPr>
            <a:spLocks noGrp="1"/>
          </p:cNvSpPr>
          <p:nvPr>
            <p:ph type="pic" sz="quarter" idx="13" hasCustomPrompt="1"/>
          </p:nvPr>
        </p:nvSpPr>
        <p:spPr bwMode="ltGray">
          <a:xfrm>
            <a:off x="0"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2" name="Rubrik 1"/>
          <p:cNvSpPr>
            <a:spLocks noGrp="1"/>
          </p:cNvSpPr>
          <p:nvPr>
            <p:ph type="title"/>
          </p:nvPr>
        </p:nvSpPr>
        <p:spPr>
          <a:xfrm>
            <a:off x="588963" y="334963"/>
            <a:ext cx="4908372" cy="863600"/>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4148F96C-10ED-492C-B1B8-70C51AB0F85A}"/>
              </a:ext>
            </a:extLst>
          </p:cNvPr>
          <p:cNvSpPr>
            <a:spLocks noGrp="1"/>
          </p:cNvSpPr>
          <p:nvPr>
            <p:ph type="body" sz="quarter" idx="15" hasCustomPrompt="1"/>
          </p:nvPr>
        </p:nvSpPr>
        <p:spPr>
          <a:xfrm>
            <a:off x="10183835" y="6119548"/>
            <a:ext cx="1602000" cy="416452"/>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3" name="Platshållare för datum 2">
            <a:extLst>
              <a:ext uri="{FF2B5EF4-FFF2-40B4-BE49-F238E27FC236}">
                <a16:creationId xmlns:a16="http://schemas.microsoft.com/office/drawing/2014/main" id="{14FC110C-B51F-45E6-AA23-9631F48E0DC1}"/>
              </a:ext>
            </a:extLst>
          </p:cNvPr>
          <p:cNvSpPr>
            <a:spLocks noGrp="1"/>
          </p:cNvSpPr>
          <p:nvPr>
            <p:ph type="dt" sz="half" idx="16"/>
          </p:nvPr>
        </p:nvSpPr>
        <p:spPr/>
        <p:txBody>
          <a:bodyPr/>
          <a:lstStyle/>
          <a:p>
            <a:r>
              <a:rPr lang="sv-SE"/>
              <a:t>20xx-xx-xx</a:t>
            </a:r>
          </a:p>
        </p:txBody>
      </p:sp>
      <p:sp>
        <p:nvSpPr>
          <p:cNvPr id="9" name="Platshållare för sidfot 8">
            <a:extLst>
              <a:ext uri="{FF2B5EF4-FFF2-40B4-BE49-F238E27FC236}">
                <a16:creationId xmlns:a16="http://schemas.microsoft.com/office/drawing/2014/main" id="{AC0740FB-0F16-47C1-B7E8-4D5E2727E8E0}"/>
              </a:ext>
            </a:extLst>
          </p:cNvPr>
          <p:cNvSpPr>
            <a:spLocks noGrp="1"/>
          </p:cNvSpPr>
          <p:nvPr>
            <p:ph type="ftr" sz="quarter" idx="17"/>
          </p:nvPr>
        </p:nvSpPr>
        <p:spPr/>
        <p:txBody>
          <a:bodyPr/>
          <a:lstStyle/>
          <a:p>
            <a:endParaRPr lang="sv-SE"/>
          </a:p>
        </p:txBody>
      </p:sp>
      <p:sp>
        <p:nvSpPr>
          <p:cNvPr id="11" name="Platshållare för bildnummer 10">
            <a:extLst>
              <a:ext uri="{FF2B5EF4-FFF2-40B4-BE49-F238E27FC236}">
                <a16:creationId xmlns:a16="http://schemas.microsoft.com/office/drawing/2014/main" id="{C1D81187-C5EE-44F4-9F8C-0A2FBDBED9E1}"/>
              </a:ext>
            </a:extLst>
          </p:cNvPr>
          <p:cNvSpPr>
            <a:spLocks noGrp="1"/>
          </p:cNvSpPr>
          <p:nvPr>
            <p:ph type="sldNum" sz="quarter" idx="1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891240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vå delar - huvudlogo">
    <p:spTree>
      <p:nvGrpSpPr>
        <p:cNvPr id="1" name=""/>
        <p:cNvGrpSpPr/>
        <p:nvPr/>
      </p:nvGrpSpPr>
      <p:grpSpPr>
        <a:xfrm>
          <a:off x="0" y="0"/>
          <a:ext cx="0" cy="0"/>
          <a:chOff x="0" y="0"/>
          <a:chExt cx="0" cy="0"/>
        </a:xfrm>
      </p:grpSpPr>
      <p:sp>
        <p:nvSpPr>
          <p:cNvPr id="9" name="Platshållare för bild 3">
            <a:extLst>
              <a:ext uri="{FF2B5EF4-FFF2-40B4-BE49-F238E27FC236}">
                <a16:creationId xmlns:a16="http://schemas.microsoft.com/office/drawing/2014/main" id="{3472F375-C04E-4F50-9E5E-F3F1E1296336}"/>
              </a:ext>
            </a:extLst>
          </p:cNvPr>
          <p:cNvSpPr>
            <a:spLocks noGrp="1"/>
          </p:cNvSpPr>
          <p:nvPr>
            <p:ph type="pic" sz="quarter" idx="14" hasCustomPrompt="1"/>
          </p:nvPr>
        </p:nvSpPr>
        <p:spPr bwMode="ltGray">
          <a:xfrm>
            <a:off x="6094944"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2" name="Rubrik 1"/>
          <p:cNvSpPr>
            <a:spLocks noGrp="1"/>
          </p:cNvSpPr>
          <p:nvPr>
            <p:ph type="title"/>
          </p:nvPr>
        </p:nvSpPr>
        <p:spPr>
          <a:xfrm>
            <a:off x="588963" y="334963"/>
            <a:ext cx="4908372" cy="863600"/>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588963" y="1376363"/>
            <a:ext cx="4908372" cy="4403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7">
            <a:extLst>
              <a:ext uri="{FF2B5EF4-FFF2-40B4-BE49-F238E27FC236}">
                <a16:creationId xmlns:a16="http://schemas.microsoft.com/office/drawing/2014/main" id="{D5E7E334-6FBE-40FD-A14D-F98B865135DA}"/>
              </a:ext>
            </a:extLst>
          </p:cNvPr>
          <p:cNvSpPr>
            <a:spLocks noGrp="1"/>
          </p:cNvSpPr>
          <p:nvPr>
            <p:ph type="body" sz="quarter" idx="15" hasCustomPrompt="1"/>
          </p:nvPr>
        </p:nvSpPr>
        <p:spPr>
          <a:xfrm>
            <a:off x="10236013" y="6119019"/>
            <a:ext cx="1548000" cy="418641"/>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12" name="Platshållare för datum 11">
            <a:extLst>
              <a:ext uri="{FF2B5EF4-FFF2-40B4-BE49-F238E27FC236}">
                <a16:creationId xmlns:a16="http://schemas.microsoft.com/office/drawing/2014/main" id="{C87315BB-4428-4048-ADE5-1DFE4A3553F8}"/>
              </a:ext>
            </a:extLst>
          </p:cNvPr>
          <p:cNvSpPr>
            <a:spLocks noGrp="1"/>
          </p:cNvSpPr>
          <p:nvPr>
            <p:ph type="dt" sz="half" idx="16"/>
          </p:nvPr>
        </p:nvSpPr>
        <p:spPr/>
        <p:txBody>
          <a:bodyPr/>
          <a:lstStyle/>
          <a:p>
            <a:r>
              <a:rPr lang="sv-SE"/>
              <a:t>20xx-xx-xx</a:t>
            </a:r>
          </a:p>
        </p:txBody>
      </p:sp>
      <p:sp>
        <p:nvSpPr>
          <p:cNvPr id="13" name="Platshållare för sidfot 12">
            <a:extLst>
              <a:ext uri="{FF2B5EF4-FFF2-40B4-BE49-F238E27FC236}">
                <a16:creationId xmlns:a16="http://schemas.microsoft.com/office/drawing/2014/main" id="{18F4746B-181F-480B-810C-391AE7E51564}"/>
              </a:ext>
            </a:extLst>
          </p:cNvPr>
          <p:cNvSpPr>
            <a:spLocks noGrp="1"/>
          </p:cNvSpPr>
          <p:nvPr>
            <p:ph type="ftr" sz="quarter" idx="17"/>
          </p:nvPr>
        </p:nvSpPr>
        <p:spPr/>
        <p:txBody>
          <a:bodyPr/>
          <a:lstStyle/>
          <a:p>
            <a:endParaRPr lang="sv-SE"/>
          </a:p>
        </p:txBody>
      </p:sp>
      <p:sp>
        <p:nvSpPr>
          <p:cNvPr id="14" name="Platshållare för bildnummer 13">
            <a:extLst>
              <a:ext uri="{FF2B5EF4-FFF2-40B4-BE49-F238E27FC236}">
                <a16:creationId xmlns:a16="http://schemas.microsoft.com/office/drawing/2014/main" id="{63BE905A-C1C1-435A-A082-EE7466F3FF3D}"/>
              </a:ext>
            </a:extLst>
          </p:cNvPr>
          <p:cNvSpPr>
            <a:spLocks noGrp="1"/>
          </p:cNvSpPr>
          <p:nvPr>
            <p:ph type="sldNum" sz="quarter" idx="1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807760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vå delar - vit logo">
    <p:spTree>
      <p:nvGrpSpPr>
        <p:cNvPr id="1" name=""/>
        <p:cNvGrpSpPr/>
        <p:nvPr/>
      </p:nvGrpSpPr>
      <p:grpSpPr>
        <a:xfrm>
          <a:off x="0" y="0"/>
          <a:ext cx="0" cy="0"/>
          <a:chOff x="0" y="0"/>
          <a:chExt cx="0" cy="0"/>
        </a:xfrm>
      </p:grpSpPr>
      <p:sp>
        <p:nvSpPr>
          <p:cNvPr id="9" name="Platshållare för bild 3">
            <a:extLst>
              <a:ext uri="{FF2B5EF4-FFF2-40B4-BE49-F238E27FC236}">
                <a16:creationId xmlns:a16="http://schemas.microsoft.com/office/drawing/2014/main" id="{3472F375-C04E-4F50-9E5E-F3F1E1296336}"/>
              </a:ext>
            </a:extLst>
          </p:cNvPr>
          <p:cNvSpPr>
            <a:spLocks noGrp="1"/>
          </p:cNvSpPr>
          <p:nvPr>
            <p:ph type="pic" sz="quarter" idx="14" hasCustomPrompt="1"/>
          </p:nvPr>
        </p:nvSpPr>
        <p:spPr bwMode="ltGray">
          <a:xfrm>
            <a:off x="6094944"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2" name="Rubrik 1"/>
          <p:cNvSpPr>
            <a:spLocks noGrp="1"/>
          </p:cNvSpPr>
          <p:nvPr>
            <p:ph type="title"/>
          </p:nvPr>
        </p:nvSpPr>
        <p:spPr>
          <a:xfrm>
            <a:off x="588963" y="334963"/>
            <a:ext cx="4908372" cy="863600"/>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588963" y="1376363"/>
            <a:ext cx="4908372" cy="4403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7">
            <a:extLst>
              <a:ext uri="{FF2B5EF4-FFF2-40B4-BE49-F238E27FC236}">
                <a16:creationId xmlns:a16="http://schemas.microsoft.com/office/drawing/2014/main" id="{D5E7E334-6FBE-40FD-A14D-F98B865135DA}"/>
              </a:ext>
            </a:extLst>
          </p:cNvPr>
          <p:cNvSpPr>
            <a:spLocks noGrp="1"/>
          </p:cNvSpPr>
          <p:nvPr>
            <p:ph type="body" sz="quarter" idx="15" hasCustomPrompt="1"/>
          </p:nvPr>
        </p:nvSpPr>
        <p:spPr>
          <a:xfrm>
            <a:off x="10183835" y="6119548"/>
            <a:ext cx="1602000" cy="416452"/>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3" name="Platshållare för datum 2">
            <a:extLst>
              <a:ext uri="{FF2B5EF4-FFF2-40B4-BE49-F238E27FC236}">
                <a16:creationId xmlns:a16="http://schemas.microsoft.com/office/drawing/2014/main" id="{F02EF64F-2565-436A-9AB2-13AB4A1BA4DD}"/>
              </a:ext>
            </a:extLst>
          </p:cNvPr>
          <p:cNvSpPr>
            <a:spLocks noGrp="1"/>
          </p:cNvSpPr>
          <p:nvPr>
            <p:ph type="dt" sz="half" idx="16"/>
          </p:nvPr>
        </p:nvSpPr>
        <p:spPr/>
        <p:txBody>
          <a:bodyPr/>
          <a:lstStyle/>
          <a:p>
            <a:r>
              <a:rPr lang="sv-SE"/>
              <a:t>20xx-xx-xx</a:t>
            </a:r>
          </a:p>
        </p:txBody>
      </p:sp>
      <p:sp>
        <p:nvSpPr>
          <p:cNvPr id="4" name="Platshållare för sidfot 3">
            <a:extLst>
              <a:ext uri="{FF2B5EF4-FFF2-40B4-BE49-F238E27FC236}">
                <a16:creationId xmlns:a16="http://schemas.microsoft.com/office/drawing/2014/main" id="{75D4EB70-EDCF-457F-9067-A69C5DAA59CB}"/>
              </a:ext>
            </a:extLst>
          </p:cNvPr>
          <p:cNvSpPr>
            <a:spLocks noGrp="1"/>
          </p:cNvSpPr>
          <p:nvPr>
            <p:ph type="ftr" sz="quarter" idx="17"/>
          </p:nvPr>
        </p:nvSpPr>
        <p:spPr/>
        <p:txBody>
          <a:bodyPr/>
          <a:lstStyle/>
          <a:p>
            <a:endParaRPr lang="sv-SE"/>
          </a:p>
        </p:txBody>
      </p:sp>
      <p:sp>
        <p:nvSpPr>
          <p:cNvPr id="11" name="Platshållare för bildnummer 10">
            <a:extLst>
              <a:ext uri="{FF2B5EF4-FFF2-40B4-BE49-F238E27FC236}">
                <a16:creationId xmlns:a16="http://schemas.microsoft.com/office/drawing/2014/main" id="{0867899D-2326-4585-8722-5C53F69CE4E3}"/>
              </a:ext>
            </a:extLst>
          </p:cNvPr>
          <p:cNvSpPr>
            <a:spLocks noGrp="1"/>
          </p:cNvSpPr>
          <p:nvPr>
            <p:ph type="sldNum" sz="quarter" idx="1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2318783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vå delar - svart logo">
    <p:spTree>
      <p:nvGrpSpPr>
        <p:cNvPr id="1" name=""/>
        <p:cNvGrpSpPr/>
        <p:nvPr/>
      </p:nvGrpSpPr>
      <p:grpSpPr>
        <a:xfrm>
          <a:off x="0" y="0"/>
          <a:ext cx="0" cy="0"/>
          <a:chOff x="0" y="0"/>
          <a:chExt cx="0" cy="0"/>
        </a:xfrm>
      </p:grpSpPr>
      <p:sp>
        <p:nvSpPr>
          <p:cNvPr id="9" name="Platshållare för bild 3">
            <a:extLst>
              <a:ext uri="{FF2B5EF4-FFF2-40B4-BE49-F238E27FC236}">
                <a16:creationId xmlns:a16="http://schemas.microsoft.com/office/drawing/2014/main" id="{3472F375-C04E-4F50-9E5E-F3F1E1296336}"/>
              </a:ext>
            </a:extLst>
          </p:cNvPr>
          <p:cNvSpPr>
            <a:spLocks noGrp="1"/>
          </p:cNvSpPr>
          <p:nvPr>
            <p:ph type="pic" sz="quarter" idx="14" hasCustomPrompt="1"/>
          </p:nvPr>
        </p:nvSpPr>
        <p:spPr bwMode="ltGray">
          <a:xfrm>
            <a:off x="6094944"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2" name="Rubrik 1"/>
          <p:cNvSpPr>
            <a:spLocks noGrp="1"/>
          </p:cNvSpPr>
          <p:nvPr>
            <p:ph type="title"/>
          </p:nvPr>
        </p:nvSpPr>
        <p:spPr>
          <a:xfrm>
            <a:off x="588963" y="334963"/>
            <a:ext cx="4908372" cy="863600"/>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588963" y="1376363"/>
            <a:ext cx="4908372" cy="4403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7">
            <a:extLst>
              <a:ext uri="{FF2B5EF4-FFF2-40B4-BE49-F238E27FC236}">
                <a16:creationId xmlns:a16="http://schemas.microsoft.com/office/drawing/2014/main" id="{D5E7E334-6FBE-40FD-A14D-F98B865135DA}"/>
              </a:ext>
            </a:extLst>
          </p:cNvPr>
          <p:cNvSpPr>
            <a:spLocks noGrp="1"/>
          </p:cNvSpPr>
          <p:nvPr>
            <p:ph type="body" sz="quarter" idx="15" hasCustomPrompt="1"/>
          </p:nvPr>
        </p:nvSpPr>
        <p:spPr>
          <a:xfrm>
            <a:off x="10183835" y="6119548"/>
            <a:ext cx="1602000" cy="416452"/>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
        <p:nvSpPr>
          <p:cNvPr id="3" name="Platshållare för datum 2">
            <a:extLst>
              <a:ext uri="{FF2B5EF4-FFF2-40B4-BE49-F238E27FC236}">
                <a16:creationId xmlns:a16="http://schemas.microsoft.com/office/drawing/2014/main" id="{51358E7D-85F8-4B3D-B6CC-6581056ED697}"/>
              </a:ext>
            </a:extLst>
          </p:cNvPr>
          <p:cNvSpPr>
            <a:spLocks noGrp="1"/>
          </p:cNvSpPr>
          <p:nvPr>
            <p:ph type="dt" sz="half" idx="16"/>
          </p:nvPr>
        </p:nvSpPr>
        <p:spPr/>
        <p:txBody>
          <a:bodyPr/>
          <a:lstStyle/>
          <a:p>
            <a:r>
              <a:rPr lang="sv-SE"/>
              <a:t>20xx-xx-xx</a:t>
            </a:r>
          </a:p>
        </p:txBody>
      </p:sp>
      <p:sp>
        <p:nvSpPr>
          <p:cNvPr id="4" name="Platshållare för sidfot 3">
            <a:extLst>
              <a:ext uri="{FF2B5EF4-FFF2-40B4-BE49-F238E27FC236}">
                <a16:creationId xmlns:a16="http://schemas.microsoft.com/office/drawing/2014/main" id="{7B2C57BA-C78A-47F6-A270-FAC3766AC4D7}"/>
              </a:ext>
            </a:extLst>
          </p:cNvPr>
          <p:cNvSpPr>
            <a:spLocks noGrp="1"/>
          </p:cNvSpPr>
          <p:nvPr>
            <p:ph type="ftr" sz="quarter" idx="17"/>
          </p:nvPr>
        </p:nvSpPr>
        <p:spPr/>
        <p:txBody>
          <a:bodyPr/>
          <a:lstStyle/>
          <a:p>
            <a:endParaRPr lang="sv-SE"/>
          </a:p>
        </p:txBody>
      </p:sp>
      <p:sp>
        <p:nvSpPr>
          <p:cNvPr id="11" name="Platshållare för bildnummer 10">
            <a:extLst>
              <a:ext uri="{FF2B5EF4-FFF2-40B4-BE49-F238E27FC236}">
                <a16:creationId xmlns:a16="http://schemas.microsoft.com/office/drawing/2014/main" id="{D852CDB1-073C-4AF5-B792-8E113A2ADBE4}"/>
              </a:ext>
            </a:extLst>
          </p:cNvPr>
          <p:cNvSpPr>
            <a:spLocks noGrp="1"/>
          </p:cNvSpPr>
          <p:nvPr>
            <p:ph type="sldNum" sz="quarter" idx="18"/>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42305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vå delar - bild V">
    <p:spTree>
      <p:nvGrpSpPr>
        <p:cNvPr id="1" name=""/>
        <p:cNvGrpSpPr/>
        <p:nvPr/>
      </p:nvGrpSpPr>
      <p:grpSpPr>
        <a:xfrm>
          <a:off x="0" y="0"/>
          <a:ext cx="0" cy="0"/>
          <a:chOff x="0" y="0"/>
          <a:chExt cx="0" cy="0"/>
        </a:xfrm>
      </p:grpSpPr>
      <p:sp>
        <p:nvSpPr>
          <p:cNvPr id="9" name="Platshållare för bild 3">
            <a:extLst>
              <a:ext uri="{FF2B5EF4-FFF2-40B4-BE49-F238E27FC236}">
                <a16:creationId xmlns:a16="http://schemas.microsoft.com/office/drawing/2014/main" id="{3472F375-C04E-4F50-9E5E-F3F1E1296336}"/>
              </a:ext>
            </a:extLst>
          </p:cNvPr>
          <p:cNvSpPr>
            <a:spLocks noGrp="1"/>
          </p:cNvSpPr>
          <p:nvPr>
            <p:ph type="pic" sz="quarter" idx="14" hasCustomPrompt="1"/>
          </p:nvPr>
        </p:nvSpPr>
        <p:spPr bwMode="ltGray">
          <a:xfrm>
            <a:off x="177"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2" name="Rubrik 1"/>
          <p:cNvSpPr>
            <a:spLocks noGrp="1"/>
          </p:cNvSpPr>
          <p:nvPr>
            <p:ph type="title"/>
          </p:nvPr>
        </p:nvSpPr>
        <p:spPr>
          <a:xfrm>
            <a:off x="6696253" y="334963"/>
            <a:ext cx="4908372" cy="863600"/>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696253" y="1381126"/>
            <a:ext cx="4908372" cy="4403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F2C8DF9E-959D-46DF-9B62-ED4E9BAD8969}"/>
              </a:ext>
            </a:extLst>
          </p:cNvPr>
          <p:cNvSpPr>
            <a:spLocks noGrp="1"/>
          </p:cNvSpPr>
          <p:nvPr>
            <p:ph type="dt" sz="half" idx="15"/>
          </p:nvPr>
        </p:nvSpPr>
        <p:spPr/>
        <p:txBody>
          <a:bodyPr/>
          <a:lstStyle/>
          <a:p>
            <a:r>
              <a:rPr lang="sv-SE"/>
              <a:t>20xx-xx-xx</a:t>
            </a:r>
          </a:p>
        </p:txBody>
      </p:sp>
      <p:sp>
        <p:nvSpPr>
          <p:cNvPr id="4" name="Platshållare för sidfot 3">
            <a:extLst>
              <a:ext uri="{FF2B5EF4-FFF2-40B4-BE49-F238E27FC236}">
                <a16:creationId xmlns:a16="http://schemas.microsoft.com/office/drawing/2014/main" id="{FDE81213-9F2C-4131-BB0F-BED211D8215E}"/>
              </a:ext>
            </a:extLst>
          </p:cNvPr>
          <p:cNvSpPr>
            <a:spLocks noGrp="1"/>
          </p:cNvSpPr>
          <p:nvPr>
            <p:ph type="ftr" sz="quarter" idx="16"/>
          </p:nvPr>
        </p:nvSpPr>
        <p:spPr/>
        <p:txBody>
          <a:bodyPr/>
          <a:lstStyle/>
          <a:p>
            <a:endParaRPr lang="sv-SE"/>
          </a:p>
        </p:txBody>
      </p:sp>
      <p:sp>
        <p:nvSpPr>
          <p:cNvPr id="10" name="Platshållare för bildnummer 9">
            <a:extLst>
              <a:ext uri="{FF2B5EF4-FFF2-40B4-BE49-F238E27FC236}">
                <a16:creationId xmlns:a16="http://schemas.microsoft.com/office/drawing/2014/main" id="{20047D06-1D6B-4009-B905-7586E34A762C}"/>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952960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vå delar - grön, bild V">
    <p:bg>
      <p:bgPr>
        <a:solidFill>
          <a:schemeClr val="accent4"/>
        </a:solidFill>
        <a:effectLst/>
      </p:bgPr>
    </p:bg>
    <p:spTree>
      <p:nvGrpSpPr>
        <p:cNvPr id="1" name=""/>
        <p:cNvGrpSpPr/>
        <p:nvPr/>
      </p:nvGrpSpPr>
      <p:grpSpPr>
        <a:xfrm>
          <a:off x="0" y="0"/>
          <a:ext cx="0" cy="0"/>
          <a:chOff x="0" y="0"/>
          <a:chExt cx="0" cy="0"/>
        </a:xfrm>
      </p:grpSpPr>
      <p:sp>
        <p:nvSpPr>
          <p:cNvPr id="9" name="Platshållare för bild 3">
            <a:extLst>
              <a:ext uri="{FF2B5EF4-FFF2-40B4-BE49-F238E27FC236}">
                <a16:creationId xmlns:a16="http://schemas.microsoft.com/office/drawing/2014/main" id="{3472F375-C04E-4F50-9E5E-F3F1E1296336}"/>
              </a:ext>
            </a:extLst>
          </p:cNvPr>
          <p:cNvSpPr>
            <a:spLocks noGrp="1"/>
          </p:cNvSpPr>
          <p:nvPr>
            <p:ph type="pic" sz="quarter" idx="14" hasCustomPrompt="1"/>
          </p:nvPr>
        </p:nvSpPr>
        <p:spPr bwMode="ltGray">
          <a:xfrm>
            <a:off x="177" y="0"/>
            <a:ext cx="6096000" cy="6858000"/>
          </a:xfrm>
          <a:solidFill>
            <a:schemeClr val="bg1">
              <a:lumMod val="95000"/>
            </a:schemeClr>
          </a:solidFill>
        </p:spPr>
        <p:txBody>
          <a:bodyPr/>
          <a:lstStyle>
            <a:lvl1pPr marL="0" indent="0">
              <a:buFontTx/>
              <a:buNone/>
              <a:defRPr/>
            </a:lvl1pPr>
          </a:lstStyle>
          <a:p>
            <a:r>
              <a:rPr lang="sv-SE"/>
              <a:t>Infoga bild från Picture Library</a:t>
            </a:r>
          </a:p>
        </p:txBody>
      </p:sp>
      <p:sp>
        <p:nvSpPr>
          <p:cNvPr id="2" name="Rubrik 1"/>
          <p:cNvSpPr>
            <a:spLocks noGrp="1"/>
          </p:cNvSpPr>
          <p:nvPr>
            <p:ph type="title"/>
          </p:nvPr>
        </p:nvSpPr>
        <p:spPr>
          <a:xfrm>
            <a:off x="6696253" y="334963"/>
            <a:ext cx="4908372" cy="863600"/>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696253" y="1381126"/>
            <a:ext cx="4908372" cy="4403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84CA87DF-4AC5-45EB-BFDC-785447AF73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
        <p:nvSpPr>
          <p:cNvPr id="3" name="Platshållare för datum 2">
            <a:extLst>
              <a:ext uri="{FF2B5EF4-FFF2-40B4-BE49-F238E27FC236}">
                <a16:creationId xmlns:a16="http://schemas.microsoft.com/office/drawing/2014/main" id="{C728ED47-5F67-4CE5-967A-7EF3F8185D28}"/>
              </a:ext>
            </a:extLst>
          </p:cNvPr>
          <p:cNvSpPr>
            <a:spLocks noGrp="1"/>
          </p:cNvSpPr>
          <p:nvPr>
            <p:ph type="dt" sz="half" idx="15"/>
          </p:nvPr>
        </p:nvSpPr>
        <p:spPr/>
        <p:txBody>
          <a:bodyPr/>
          <a:lstStyle/>
          <a:p>
            <a:r>
              <a:rPr lang="sv-SE"/>
              <a:t>20xx-xx-xx</a:t>
            </a:r>
          </a:p>
        </p:txBody>
      </p:sp>
      <p:sp>
        <p:nvSpPr>
          <p:cNvPr id="4" name="Platshållare för sidfot 3">
            <a:extLst>
              <a:ext uri="{FF2B5EF4-FFF2-40B4-BE49-F238E27FC236}">
                <a16:creationId xmlns:a16="http://schemas.microsoft.com/office/drawing/2014/main" id="{DFA9207C-D4EB-468D-88BD-EC6754FA68FA}"/>
              </a:ext>
            </a:extLst>
          </p:cNvPr>
          <p:cNvSpPr>
            <a:spLocks noGrp="1"/>
          </p:cNvSpPr>
          <p:nvPr>
            <p:ph type="ftr" sz="quarter" idx="16"/>
          </p:nvPr>
        </p:nvSpPr>
        <p:spPr/>
        <p:txBody>
          <a:bodyPr/>
          <a:lstStyle/>
          <a:p>
            <a:endParaRPr lang="sv-SE"/>
          </a:p>
        </p:txBody>
      </p:sp>
      <p:sp>
        <p:nvSpPr>
          <p:cNvPr id="11" name="Platshållare för bildnummer 10">
            <a:extLst>
              <a:ext uri="{FF2B5EF4-FFF2-40B4-BE49-F238E27FC236}">
                <a16:creationId xmlns:a16="http://schemas.microsoft.com/office/drawing/2014/main" id="{DBC1A3FC-6E94-49F5-9E44-7405D16A9C14}"/>
              </a:ext>
            </a:extLst>
          </p:cNvPr>
          <p:cNvSpPr>
            <a:spLocks noGrp="1"/>
          </p:cNvSpPr>
          <p:nvPr>
            <p:ph type="sldNum" sz="quarter" idx="17"/>
          </p:nvPr>
        </p:nvSpPr>
        <p:spPr/>
        <p:txBody>
          <a:bodyPr/>
          <a:lstStyle/>
          <a:p>
            <a:fld id="{E8645303-2AAE-45D1-913A-B06AE6474513}" type="slidenum">
              <a:rPr lang="sv-SE" smtClean="0"/>
              <a:pPr/>
              <a:t>‹#›</a:t>
            </a:fld>
            <a:endParaRPr lang="sv-SE"/>
          </a:p>
        </p:txBody>
      </p:sp>
    </p:spTree>
    <p:extLst>
      <p:ext uri="{BB962C8B-B14F-4D97-AF65-F5344CB8AC3E}">
        <p14:creationId xmlns:p14="http://schemas.microsoft.com/office/powerpoint/2010/main" val="1158891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r>
              <a:rPr lang="sv-SE"/>
              <a:t>20xx-xx-xx</a:t>
            </a:r>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8645303-2AAE-45D1-913A-B06AE6474513}" type="slidenum">
              <a:rPr lang="sv-SE" smtClean="0"/>
              <a:t>‹#›</a:t>
            </a:fld>
            <a:endParaRPr lang="sv-SE"/>
          </a:p>
        </p:txBody>
      </p:sp>
    </p:spTree>
    <p:extLst>
      <p:ext uri="{BB962C8B-B14F-4D97-AF65-F5344CB8AC3E}">
        <p14:creationId xmlns:p14="http://schemas.microsoft.com/office/powerpoint/2010/main" val="2582784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20xx-xx-xx</a:t>
            </a:r>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E8645303-2AAE-45D1-913A-B06AE6474513}" type="slidenum">
              <a:rPr lang="sv-SE" smtClean="0"/>
              <a:t>‹#›</a:t>
            </a:fld>
            <a:endParaRPr lang="sv-SE"/>
          </a:p>
        </p:txBody>
      </p:sp>
    </p:spTree>
    <p:extLst>
      <p:ext uri="{BB962C8B-B14F-4D97-AF65-F5344CB8AC3E}">
        <p14:creationId xmlns:p14="http://schemas.microsoft.com/office/powerpoint/2010/main" val="3123007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Avslut - huvudlogo">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356836A-C2D1-4460-B60D-C911204C1B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9446" y="3296274"/>
            <a:ext cx="2627999" cy="710716"/>
          </a:xfrm>
          <a:prstGeom prst="rect">
            <a:avLst/>
          </a:prstGeom>
        </p:spPr>
      </p:pic>
    </p:spTree>
    <p:extLst>
      <p:ext uri="{BB962C8B-B14F-4D97-AF65-F5344CB8AC3E}">
        <p14:creationId xmlns:p14="http://schemas.microsoft.com/office/powerpoint/2010/main" val="2737623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Avslut - vit logo">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2DB273-B5C5-4782-9282-EF3057F751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98959" y="3298655"/>
            <a:ext cx="2717999" cy="706566"/>
          </a:xfrm>
          <a:prstGeom prst="rect">
            <a:avLst/>
          </a:prstGeom>
        </p:spPr>
      </p:pic>
    </p:spTree>
    <p:extLst>
      <p:ext uri="{BB962C8B-B14F-4D97-AF65-F5344CB8AC3E}">
        <p14:creationId xmlns:p14="http://schemas.microsoft.com/office/powerpoint/2010/main" val="118917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Rubrikbild - svart logo">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952106" y="3429000"/>
            <a:ext cx="6480000" cy="972000"/>
          </a:xfrm>
        </p:spPr>
        <p:txBody>
          <a:bodyPr anchor="b"/>
          <a:lstStyle>
            <a:lvl1pPr algn="l">
              <a:defRPr sz="3200">
                <a:solidFill>
                  <a:schemeClr val="tx1"/>
                </a:solidFill>
              </a:defRPr>
            </a:lvl1pPr>
          </a:lstStyle>
          <a:p>
            <a:r>
              <a:rPr lang="sv-SE"/>
              <a:t>Klicka här för att ändra mall för rubrikformat</a:t>
            </a:r>
          </a:p>
        </p:txBody>
      </p:sp>
      <p:sp>
        <p:nvSpPr>
          <p:cNvPr id="3" name="Underrubrik 2"/>
          <p:cNvSpPr>
            <a:spLocks noGrp="1"/>
          </p:cNvSpPr>
          <p:nvPr>
            <p:ph type="subTitle" idx="1"/>
          </p:nvPr>
        </p:nvSpPr>
        <p:spPr>
          <a:xfrm>
            <a:off x="952106" y="4653635"/>
            <a:ext cx="6480000" cy="1126454"/>
          </a:xfrm>
        </p:spPr>
        <p:txBody>
          <a:bodyPr/>
          <a:lstStyle>
            <a:lvl1pPr marL="0" indent="0" algn="l">
              <a:buNone/>
              <a:defRPr sz="1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a:t>Klicka här för att ändra mall för underrubrikformat</a:t>
            </a:r>
          </a:p>
        </p:txBody>
      </p:sp>
      <p:pic>
        <p:nvPicPr>
          <p:cNvPr id="6" name="Bildobjekt 5">
            <a:extLst>
              <a:ext uri="{FF2B5EF4-FFF2-40B4-BE49-F238E27FC236}">
                <a16:creationId xmlns:a16="http://schemas.microsoft.com/office/drawing/2014/main" id="{CCB8450D-A2C5-41E6-90B4-4790EE20FE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5" y="6119548"/>
            <a:ext cx="1602000" cy="416452"/>
          </a:xfrm>
          <a:prstGeom prst="rect">
            <a:avLst/>
          </a:prstGeom>
        </p:spPr>
      </p:pic>
    </p:spTree>
    <p:extLst>
      <p:ext uri="{BB962C8B-B14F-4D97-AF65-F5344CB8AC3E}">
        <p14:creationId xmlns:p14="http://schemas.microsoft.com/office/powerpoint/2010/main" val="3789474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Avslut - svart logo">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3B4DFB8-F950-4A06-A2E3-813C8C10AE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98958" y="3298654"/>
            <a:ext cx="2717999" cy="706565"/>
          </a:xfrm>
          <a:prstGeom prst="rect">
            <a:avLst/>
          </a:prstGeom>
        </p:spPr>
      </p:pic>
    </p:spTree>
    <p:extLst>
      <p:ext uri="{BB962C8B-B14F-4D97-AF65-F5344CB8AC3E}">
        <p14:creationId xmlns:p14="http://schemas.microsoft.com/office/powerpoint/2010/main" val="995198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66907E-C2A0-4281-A64A-BFC83DE9E80E}"/>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10F3324-5BF8-47B7-93D9-1101D973CE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96AB8C8-B882-4A94-AFB5-384EA48FDB45}"/>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5" name="Platshållare för sidfot 4">
            <a:extLst>
              <a:ext uri="{FF2B5EF4-FFF2-40B4-BE49-F238E27FC236}">
                <a16:creationId xmlns:a16="http://schemas.microsoft.com/office/drawing/2014/main" id="{E5653F11-65D4-45CE-BA4C-D87CF39FA5E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708008F-7C97-4A03-A808-3DF5C478D1B6}"/>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1603827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ED2D41-98D9-4812-BB7C-471B4DE49B7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EDC6905-9762-4C03-9987-5877E9DA6E4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AB9878B-5843-4363-BC32-AE0924E04DF8}"/>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5" name="Platshållare för sidfot 4">
            <a:extLst>
              <a:ext uri="{FF2B5EF4-FFF2-40B4-BE49-F238E27FC236}">
                <a16:creationId xmlns:a16="http://schemas.microsoft.com/office/drawing/2014/main" id="{97B3A901-121E-443B-B528-172416908DA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9E82A5F-AEC6-4C5D-95D5-3FEBF59754B6}"/>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3835702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364931-59E5-4C46-A9A4-84E4B5D5E162}"/>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CF16C82-5AE5-436A-9C8E-F67DA42972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F89B540-B3F1-4E66-90FE-A8CFD10A136A}"/>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5" name="Platshållare för sidfot 4">
            <a:extLst>
              <a:ext uri="{FF2B5EF4-FFF2-40B4-BE49-F238E27FC236}">
                <a16:creationId xmlns:a16="http://schemas.microsoft.com/office/drawing/2014/main" id="{D0472045-6EB3-4483-BB6F-84ED7C1324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373333-6178-4BAB-8E64-925DD92C1272}"/>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1873479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679700-B3CB-4A56-AF62-907269A31EE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7C43187-DD6F-4EE2-BE22-A6BA0905DEA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1BD3C6CB-768A-4580-B028-770DE33D405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F133F4B-C91F-4691-8465-090B3E3BF109}"/>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6" name="Platshållare för sidfot 5">
            <a:extLst>
              <a:ext uri="{FF2B5EF4-FFF2-40B4-BE49-F238E27FC236}">
                <a16:creationId xmlns:a16="http://schemas.microsoft.com/office/drawing/2014/main" id="{E59650A5-8319-4269-A5D6-EAADB941D2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532693B-C7A5-49CC-A795-75D95EC0BF6C}"/>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2275798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CD2F7C-7A5C-4B0C-979B-C0EE53266F62}"/>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0D1D081-DC19-404F-B1C9-5ED21374C1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3E973A6-F614-4D7E-B511-0D5EB8A69F98}"/>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82CB062-62EE-4B72-BF63-A44F7C319C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E0597ACD-4C1A-4E83-A989-2AD4CDDC4BA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E4D99F7-9D7B-4525-9ECC-A6422BB174CC}"/>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8" name="Platshållare för sidfot 7">
            <a:extLst>
              <a:ext uri="{FF2B5EF4-FFF2-40B4-BE49-F238E27FC236}">
                <a16:creationId xmlns:a16="http://schemas.microsoft.com/office/drawing/2014/main" id="{A4BD35E4-FC77-4C44-8000-6C5449C5EFF9}"/>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D76814EA-E03C-4B62-AF45-7895AD623FE0}"/>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897726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12C773-8E6F-46D0-83C2-23625F175383}"/>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D8313BA-A6B5-48CC-B283-BCF8188389F0}"/>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4" name="Platshållare för sidfot 3">
            <a:extLst>
              <a:ext uri="{FF2B5EF4-FFF2-40B4-BE49-F238E27FC236}">
                <a16:creationId xmlns:a16="http://schemas.microsoft.com/office/drawing/2014/main" id="{258C251D-D869-4B83-97D6-678AD932145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1423B2E-803C-4803-9F9B-0388C4F9C949}"/>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1502083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DED3D14-5395-45FA-B146-5376B67BE451}"/>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3" name="Platshållare för sidfot 2">
            <a:extLst>
              <a:ext uri="{FF2B5EF4-FFF2-40B4-BE49-F238E27FC236}">
                <a16:creationId xmlns:a16="http://schemas.microsoft.com/office/drawing/2014/main" id="{50D9CE34-55DD-4682-84B8-AEB17950DDC3}"/>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40AC992-22BB-4A84-A95C-9DAD7B4DA8F5}"/>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3855883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8F0AF2-A96D-4852-B129-493D7CB6709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2179CEA-40FB-4068-B945-2077926BFA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32364AF-1887-4408-9860-4D1F24263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AEFE11B-6745-472E-81C6-EC5877D6556C}"/>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6" name="Platshållare för sidfot 5">
            <a:extLst>
              <a:ext uri="{FF2B5EF4-FFF2-40B4-BE49-F238E27FC236}">
                <a16:creationId xmlns:a16="http://schemas.microsoft.com/office/drawing/2014/main" id="{8FDFE149-B077-43E5-BF01-BC89434C8B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9F13E2A-9C20-4A4F-9B9E-55F14A862009}"/>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2488043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19973B-35F5-4055-A678-F45CF513A93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64221DC-F724-4951-A33E-67B602638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B13EA331-7671-45D7-9D8F-98C18A391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1EAE30B-E2A6-40F6-80D2-AC1E857CCE19}"/>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6" name="Platshållare för sidfot 5">
            <a:extLst>
              <a:ext uri="{FF2B5EF4-FFF2-40B4-BE49-F238E27FC236}">
                <a16:creationId xmlns:a16="http://schemas.microsoft.com/office/drawing/2014/main" id="{6814F31D-B658-4794-8132-CE9E2360031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A6EAABE-ECE7-49FE-A69F-033C3E993DB7}"/>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3562656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p>
        </p:txBody>
      </p:sp>
      <p:sp>
        <p:nvSpPr>
          <p:cNvPr id="8" name="Platshållare för datum 7"/>
          <p:cNvSpPr>
            <a:spLocks noGrp="1"/>
          </p:cNvSpPr>
          <p:nvPr>
            <p:ph type="dt" sz="half" idx="10"/>
          </p:nvPr>
        </p:nvSpPr>
        <p:spPr/>
        <p:txBody>
          <a:bodyPr/>
          <a:lstStyle/>
          <a:p>
            <a:r>
              <a:rPr lang="sv-SE"/>
              <a:t>20xx-xx-xx</a:t>
            </a:r>
          </a:p>
        </p:txBody>
      </p:sp>
      <p:sp>
        <p:nvSpPr>
          <p:cNvPr id="9" name="Platshållare för sidfot 8"/>
          <p:cNvSpPr>
            <a:spLocks noGrp="1"/>
          </p:cNvSpPr>
          <p:nvPr>
            <p:ph type="ftr" sz="quarter" idx="11"/>
          </p:nvPr>
        </p:nvSpPr>
        <p:spPr/>
        <p:txBody>
          <a:bodyPr/>
          <a:lstStyle/>
          <a:p>
            <a:endParaRPr lang="sv-SE"/>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a:p>
        </p:txBody>
      </p:sp>
      <p:sp>
        <p:nvSpPr>
          <p:cNvPr id="11" name="Platshållare för innehåll 2">
            <a:extLst>
              <a:ext uri="{FF2B5EF4-FFF2-40B4-BE49-F238E27FC236}">
                <a16:creationId xmlns:a16="http://schemas.microsoft.com/office/drawing/2014/main" id="{C0414B1B-0A49-49BF-AED0-F0D4D1264854}"/>
              </a:ext>
            </a:extLst>
          </p:cNvPr>
          <p:cNvSpPr>
            <a:spLocks noGrp="1"/>
          </p:cNvSpPr>
          <p:nvPr>
            <p:ph idx="1"/>
          </p:nvPr>
        </p:nvSpPr>
        <p:spPr>
          <a:xfrm>
            <a:off x="588963" y="1376363"/>
            <a:ext cx="11017250" cy="440372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90922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17E9EB-ABEE-4125-BDD7-CC1455489754}"/>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7A3F556-DCAA-4F2B-BBB3-B77D9ADB508B}"/>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E3E7C86-FEE3-449B-9366-1E6270465486}"/>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5" name="Platshållare för sidfot 4">
            <a:extLst>
              <a:ext uri="{FF2B5EF4-FFF2-40B4-BE49-F238E27FC236}">
                <a16:creationId xmlns:a16="http://schemas.microsoft.com/office/drawing/2014/main" id="{3B2385E5-7606-4F69-8F1E-59FF925B502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79E4B0B-2B39-44C7-9095-AFAB4E83CEFD}"/>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3225466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27E6B12-923C-451D-9DC7-6FEFE2D69F57}"/>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55C0561-4BAB-47E1-972A-8984DF55B956}"/>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94CD72B-688A-467D-B963-53202FDE8962}"/>
              </a:ext>
            </a:extLst>
          </p:cNvPr>
          <p:cNvSpPr>
            <a:spLocks noGrp="1"/>
          </p:cNvSpPr>
          <p:nvPr>
            <p:ph type="dt" sz="half" idx="10"/>
          </p:nvPr>
        </p:nvSpPr>
        <p:spPr/>
        <p:txBody>
          <a:bodyPr/>
          <a:lstStyle/>
          <a:p>
            <a:fld id="{ED420A7B-0E7D-4FD1-BF42-00DE5888FC8D}" type="datetimeFigureOut">
              <a:rPr lang="sv-SE" smtClean="0"/>
              <a:t>2021-06-02</a:t>
            </a:fld>
            <a:endParaRPr lang="sv-SE"/>
          </a:p>
        </p:txBody>
      </p:sp>
      <p:sp>
        <p:nvSpPr>
          <p:cNvPr id="5" name="Platshållare för sidfot 4">
            <a:extLst>
              <a:ext uri="{FF2B5EF4-FFF2-40B4-BE49-F238E27FC236}">
                <a16:creationId xmlns:a16="http://schemas.microsoft.com/office/drawing/2014/main" id="{F6D81555-DBA8-4937-AC6A-2EB2B252123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CAD25FB-0E6D-4FF5-B249-4D847DAF466E}"/>
              </a:ext>
            </a:extLst>
          </p:cNvPr>
          <p:cNvSpPr>
            <a:spLocks noGrp="1"/>
          </p:cNvSpPr>
          <p:nvPr>
            <p:ph type="sldNum" sz="quarter" idx="12"/>
          </p:nvPr>
        </p:nvSpPr>
        <p:spPr/>
        <p:txBody>
          <a:bodyPr/>
          <a:lstStyle/>
          <a:p>
            <a:fld id="{90D14FB4-27C6-4F98-8F2C-E08F9018328A}" type="slidenum">
              <a:rPr lang="sv-SE" smtClean="0"/>
              <a:t>‹#›</a:t>
            </a:fld>
            <a:endParaRPr lang="sv-SE"/>
          </a:p>
        </p:txBody>
      </p:sp>
    </p:spTree>
    <p:extLst>
      <p:ext uri="{BB962C8B-B14F-4D97-AF65-F5344CB8AC3E}">
        <p14:creationId xmlns:p14="http://schemas.microsoft.com/office/powerpoint/2010/main" val="78347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vsnittsrubrik - huvudlogo">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21E450F-9D0B-47E9-8C26-3A203CB5AF67}"/>
              </a:ext>
            </a:extLst>
          </p:cNvPr>
          <p:cNvSpPr/>
          <p:nvPr userDrawn="1"/>
        </p:nvSpPr>
        <p:spPr bwMode="auto">
          <a:xfrm>
            <a:off x="586581" y="3429000"/>
            <a:ext cx="5508625" cy="235108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952105" y="3657600"/>
            <a:ext cx="4778371" cy="972000"/>
          </a:xfrm>
        </p:spPr>
        <p:txBody>
          <a:bodyPr anchor="b"/>
          <a:lstStyle>
            <a:lvl1pPr>
              <a:defRPr sz="3200"/>
            </a:lvl1pPr>
          </a:lstStyle>
          <a:p>
            <a:r>
              <a:rPr lang="sv-SE"/>
              <a:t>Klicka här för att ändra mall för rubrikformat</a:t>
            </a:r>
          </a:p>
        </p:txBody>
      </p:sp>
      <p:sp>
        <p:nvSpPr>
          <p:cNvPr id="3" name="Platshållare för text 2"/>
          <p:cNvSpPr>
            <a:spLocks noGrp="1"/>
          </p:cNvSpPr>
          <p:nvPr>
            <p:ph type="body" idx="1"/>
          </p:nvPr>
        </p:nvSpPr>
        <p:spPr>
          <a:xfrm>
            <a:off x="952106" y="4653634"/>
            <a:ext cx="4778370" cy="766454"/>
          </a:xfrm>
        </p:spPr>
        <p:txBody>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02369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Avsnittsrubrik - vit logo">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21E450F-9D0B-47E9-8C26-3A203CB5AF67}"/>
              </a:ext>
            </a:extLst>
          </p:cNvPr>
          <p:cNvSpPr/>
          <p:nvPr userDrawn="1"/>
        </p:nvSpPr>
        <p:spPr>
          <a:xfrm>
            <a:off x="586581" y="3429000"/>
            <a:ext cx="5508625" cy="235108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952105" y="3657600"/>
            <a:ext cx="4778371" cy="972000"/>
          </a:xfrm>
        </p:spPr>
        <p:txBody>
          <a:bodyPr anchor="b"/>
          <a:lstStyle>
            <a:lvl1pPr>
              <a:defRPr sz="3200"/>
            </a:lvl1pPr>
          </a:lstStyle>
          <a:p>
            <a:r>
              <a:rPr lang="sv-SE"/>
              <a:t>Klicka här för att ändra mall för rubrikformat</a:t>
            </a:r>
          </a:p>
        </p:txBody>
      </p:sp>
      <p:sp>
        <p:nvSpPr>
          <p:cNvPr id="3" name="Platshållare för text 2"/>
          <p:cNvSpPr>
            <a:spLocks noGrp="1"/>
          </p:cNvSpPr>
          <p:nvPr>
            <p:ph type="body" idx="1"/>
          </p:nvPr>
        </p:nvSpPr>
        <p:spPr>
          <a:xfrm>
            <a:off x="952106" y="4653634"/>
            <a:ext cx="4778370" cy="766454"/>
          </a:xfrm>
        </p:spPr>
        <p:txBody>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77306830-D009-44E7-9999-8F087D8012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Tree>
    <p:extLst>
      <p:ext uri="{BB962C8B-B14F-4D97-AF65-F5344CB8AC3E}">
        <p14:creationId xmlns:p14="http://schemas.microsoft.com/office/powerpoint/2010/main" val="223951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Avsnittsrubrik - svart logo">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21E450F-9D0B-47E9-8C26-3A203CB5AF67}"/>
              </a:ext>
            </a:extLst>
          </p:cNvPr>
          <p:cNvSpPr/>
          <p:nvPr userDrawn="1"/>
        </p:nvSpPr>
        <p:spPr>
          <a:xfrm>
            <a:off x="586581" y="3429000"/>
            <a:ext cx="5508625" cy="235108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952105" y="3657600"/>
            <a:ext cx="4778371" cy="972000"/>
          </a:xfrm>
        </p:spPr>
        <p:txBody>
          <a:bodyPr anchor="b"/>
          <a:lstStyle>
            <a:lvl1pPr>
              <a:defRPr sz="3200"/>
            </a:lvl1pPr>
          </a:lstStyle>
          <a:p>
            <a:r>
              <a:rPr lang="sv-SE"/>
              <a:t>Klicka här för att ändra mall för rubrikformat</a:t>
            </a:r>
          </a:p>
        </p:txBody>
      </p:sp>
      <p:sp>
        <p:nvSpPr>
          <p:cNvPr id="3" name="Platshållare för text 2"/>
          <p:cNvSpPr>
            <a:spLocks noGrp="1"/>
          </p:cNvSpPr>
          <p:nvPr>
            <p:ph type="body" idx="1"/>
          </p:nvPr>
        </p:nvSpPr>
        <p:spPr>
          <a:xfrm>
            <a:off x="952106" y="4653634"/>
            <a:ext cx="4778370" cy="766454"/>
          </a:xfrm>
        </p:spPr>
        <p:txBody>
          <a:bodyPr/>
          <a:lstStyle>
            <a:lvl1pPr marL="0" indent="0">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sv-SE"/>
              <a:t>Klicka här för att ändra format på bakgrundstexten</a:t>
            </a:r>
          </a:p>
        </p:txBody>
      </p:sp>
      <p:pic>
        <p:nvPicPr>
          <p:cNvPr id="10" name="Bildobjekt 9">
            <a:extLst>
              <a:ext uri="{FF2B5EF4-FFF2-40B4-BE49-F238E27FC236}">
                <a16:creationId xmlns:a16="http://schemas.microsoft.com/office/drawing/2014/main" id="{D2F07973-0CF3-41E4-BD09-0033374AFE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Tree>
    <p:extLst>
      <p:ext uri="{BB962C8B-B14F-4D97-AF65-F5344CB8AC3E}">
        <p14:creationId xmlns:p14="http://schemas.microsoft.com/office/powerpoint/2010/main" val="3797329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ön Cirkel - huvudlogo">
    <p:bg>
      <p:bgPr>
        <a:solidFill>
          <a:schemeClr val="bg1"/>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21E450F-9D0B-47E9-8C26-3A203CB5AF67}"/>
              </a:ext>
            </a:extLst>
          </p:cNvPr>
          <p:cNvSpPr/>
          <p:nvPr userDrawn="1"/>
        </p:nvSpPr>
        <p:spPr bwMode="ltGray">
          <a:xfrm>
            <a:off x="961630" y="734650"/>
            <a:ext cx="5399999" cy="5399999"/>
          </a:xfrm>
          <a:prstGeom prst="ellipse">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695055" y="2019300"/>
            <a:ext cx="3960000" cy="972000"/>
          </a:xfrm>
        </p:spPr>
        <p:txBody>
          <a:bodyPr anchor="b"/>
          <a:lstStyle>
            <a:lvl1pPr>
              <a:defRPr sz="3200">
                <a:solidFill>
                  <a:schemeClr val="bg1"/>
                </a:solidFill>
              </a:defRPr>
            </a:lvl1pPr>
          </a:lstStyle>
          <a:p>
            <a:r>
              <a:rPr lang="sv-SE"/>
              <a:t>Klicka här för att ändra mall för rubrikformat</a:t>
            </a:r>
          </a:p>
        </p:txBody>
      </p:sp>
      <p:sp>
        <p:nvSpPr>
          <p:cNvPr id="8" name="Platshållare för text 5">
            <a:extLst>
              <a:ext uri="{FF2B5EF4-FFF2-40B4-BE49-F238E27FC236}">
                <a16:creationId xmlns:a16="http://schemas.microsoft.com/office/drawing/2014/main" id="{1724C944-43DC-4C6C-BDDD-F11A7C21294F}"/>
              </a:ext>
            </a:extLst>
          </p:cNvPr>
          <p:cNvSpPr>
            <a:spLocks noGrp="1"/>
          </p:cNvSpPr>
          <p:nvPr>
            <p:ph type="body" sz="quarter" idx="10"/>
          </p:nvPr>
        </p:nvSpPr>
        <p:spPr>
          <a:xfrm>
            <a:off x="1695450" y="3429000"/>
            <a:ext cx="3959225" cy="1495425"/>
          </a:xfrm>
        </p:spPr>
        <p:txBody>
          <a:bodyPr>
            <a:normAutofit/>
          </a:bodyPr>
          <a:lstStyle>
            <a:lvl1pPr marL="0" indent="0">
              <a:buFontTx/>
              <a:buNone/>
              <a:defRPr>
                <a:solidFill>
                  <a:schemeClr val="bg1"/>
                </a:solidFill>
              </a:defRPr>
            </a:lvl1pPr>
            <a:lvl2pPr marL="232194" indent="0">
              <a:buFontTx/>
              <a:buNone/>
              <a:defRPr>
                <a:solidFill>
                  <a:schemeClr val="bg1"/>
                </a:solidFill>
              </a:defRPr>
            </a:lvl2pPr>
            <a:lvl3pPr marL="462589" indent="0">
              <a:buFontTx/>
              <a:buNone/>
              <a:defRPr>
                <a:solidFill>
                  <a:schemeClr val="bg1"/>
                </a:solidFill>
              </a:defRPr>
            </a:lvl3pPr>
            <a:lvl4pPr marL="692983" indent="0">
              <a:buFontTx/>
              <a:buNone/>
              <a:defRPr>
                <a:solidFill>
                  <a:schemeClr val="bg1"/>
                </a:solidFill>
              </a:defRPr>
            </a:lvl4pPr>
            <a:lvl5pPr marL="887378" indent="0">
              <a:buFontTx/>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9562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ön Cirkel - vit logo">
    <p:bg>
      <p:bgPr>
        <a:solidFill>
          <a:schemeClr val="bg1"/>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E21E450F-9D0B-47E9-8C26-3A203CB5AF67}"/>
              </a:ext>
            </a:extLst>
          </p:cNvPr>
          <p:cNvSpPr/>
          <p:nvPr userDrawn="1"/>
        </p:nvSpPr>
        <p:spPr bwMode="ltGray">
          <a:xfrm>
            <a:off x="961630" y="734650"/>
            <a:ext cx="5399999" cy="5399999"/>
          </a:xfrm>
          <a:prstGeom prst="ellipse">
            <a:avLst/>
          </a:prstGeom>
          <a:solidFill>
            <a:schemeClr val="accent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1695055" y="2019300"/>
            <a:ext cx="3960000" cy="972000"/>
          </a:xfrm>
        </p:spPr>
        <p:txBody>
          <a:bodyPr anchor="b"/>
          <a:lstStyle>
            <a:lvl1pPr>
              <a:defRPr sz="3200">
                <a:solidFill>
                  <a:schemeClr val="bg1"/>
                </a:solidFill>
              </a:defRPr>
            </a:lvl1pPr>
          </a:lstStyle>
          <a:p>
            <a:r>
              <a:rPr lang="sv-SE"/>
              <a:t>Klicka här för att ändra mall för rubrikformat</a:t>
            </a:r>
          </a:p>
        </p:txBody>
      </p:sp>
      <p:sp>
        <p:nvSpPr>
          <p:cNvPr id="8" name="Platshållare för text 5">
            <a:extLst>
              <a:ext uri="{FF2B5EF4-FFF2-40B4-BE49-F238E27FC236}">
                <a16:creationId xmlns:a16="http://schemas.microsoft.com/office/drawing/2014/main" id="{1724C944-43DC-4C6C-BDDD-F11A7C21294F}"/>
              </a:ext>
            </a:extLst>
          </p:cNvPr>
          <p:cNvSpPr>
            <a:spLocks noGrp="1"/>
          </p:cNvSpPr>
          <p:nvPr>
            <p:ph type="body" sz="quarter" idx="10"/>
          </p:nvPr>
        </p:nvSpPr>
        <p:spPr>
          <a:xfrm>
            <a:off x="1695450" y="3429000"/>
            <a:ext cx="3959225" cy="1495425"/>
          </a:xfrm>
        </p:spPr>
        <p:txBody>
          <a:bodyPr>
            <a:normAutofit/>
          </a:bodyPr>
          <a:lstStyle>
            <a:lvl1pPr marL="0" indent="0">
              <a:buFontTx/>
              <a:buNone/>
              <a:defRPr>
                <a:solidFill>
                  <a:schemeClr val="bg1"/>
                </a:solidFill>
              </a:defRPr>
            </a:lvl1pPr>
            <a:lvl2pPr marL="232194" indent="0">
              <a:buFontTx/>
              <a:buNone/>
              <a:defRPr>
                <a:solidFill>
                  <a:schemeClr val="bg1"/>
                </a:solidFill>
              </a:defRPr>
            </a:lvl2pPr>
            <a:lvl3pPr marL="462589" indent="0">
              <a:buFontTx/>
              <a:buNone/>
              <a:defRPr>
                <a:solidFill>
                  <a:schemeClr val="bg1"/>
                </a:solidFill>
              </a:defRPr>
            </a:lvl3pPr>
            <a:lvl4pPr marL="692983" indent="0">
              <a:buFontTx/>
              <a:buNone/>
              <a:defRPr>
                <a:solidFill>
                  <a:schemeClr val="bg1"/>
                </a:solidFill>
              </a:defRPr>
            </a:lvl4pPr>
            <a:lvl5pPr marL="887378" indent="0">
              <a:buFontTx/>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D63016D6-B7B5-4A44-8AB9-B90057EA83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3834" y="6119547"/>
            <a:ext cx="1602000" cy="416453"/>
          </a:xfrm>
          <a:prstGeom prst="rect">
            <a:avLst/>
          </a:prstGeom>
        </p:spPr>
      </p:pic>
    </p:spTree>
    <p:extLst>
      <p:ext uri="{BB962C8B-B14F-4D97-AF65-F5344CB8AC3E}">
        <p14:creationId xmlns:p14="http://schemas.microsoft.com/office/powerpoint/2010/main" val="139909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88963" y="334963"/>
            <a:ext cx="11017250" cy="863600"/>
          </a:xfrm>
          <a:prstGeom prst="rect">
            <a:avLst/>
          </a:prstGeom>
        </p:spPr>
        <p:txBody>
          <a:bodyPr vert="horz" lIns="0" tIns="0" rIns="0" bIns="0" rtlCol="0" anchor="b">
            <a:noAutofit/>
          </a:bodyPr>
          <a:lstStyle/>
          <a:p>
            <a:r>
              <a:rPr lang="sv-SE"/>
              <a:t>Klicka här för att ändraformat</a:t>
            </a:r>
          </a:p>
        </p:txBody>
      </p:sp>
      <p:sp>
        <p:nvSpPr>
          <p:cNvPr id="3" name="Platshållare för text 2"/>
          <p:cNvSpPr>
            <a:spLocks noGrp="1"/>
          </p:cNvSpPr>
          <p:nvPr>
            <p:ph type="body" idx="1"/>
          </p:nvPr>
        </p:nvSpPr>
        <p:spPr>
          <a:xfrm>
            <a:off x="588963" y="1376363"/>
            <a:ext cx="11017250" cy="4403725"/>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5228088" y="6115578"/>
            <a:ext cx="864000" cy="407459"/>
          </a:xfrm>
          <a:prstGeom prst="rect">
            <a:avLst/>
          </a:prstGeom>
        </p:spPr>
        <p:txBody>
          <a:bodyPr vert="horz" lIns="0" tIns="0" rIns="0" bIns="0" rtlCol="0" anchor="b"/>
          <a:lstStyle>
            <a:lvl1pPr algn="ctr">
              <a:defRPr sz="900">
                <a:solidFill>
                  <a:schemeClr val="tx1">
                    <a:tint val="75000"/>
                  </a:schemeClr>
                </a:solidFill>
              </a:defRPr>
            </a:lvl1pPr>
          </a:lstStyle>
          <a:p>
            <a:r>
              <a:rPr lang="sv-SE"/>
              <a:t>20xx-xx-xx</a:t>
            </a:r>
          </a:p>
        </p:txBody>
      </p:sp>
      <p:sp>
        <p:nvSpPr>
          <p:cNvPr id="5" name="Platshållare för sidfot 4"/>
          <p:cNvSpPr>
            <a:spLocks noGrp="1"/>
          </p:cNvSpPr>
          <p:nvPr>
            <p:ph type="ftr" sz="quarter" idx="3"/>
          </p:nvPr>
        </p:nvSpPr>
        <p:spPr>
          <a:xfrm>
            <a:off x="926827" y="6117696"/>
            <a:ext cx="4247629" cy="408517"/>
          </a:xfrm>
          <a:prstGeom prst="rect">
            <a:avLst/>
          </a:prstGeom>
        </p:spPr>
        <p:txBody>
          <a:bodyPr vert="horz" lIns="0" tIns="0" rIns="0" bIns="0" rtlCol="0" anchor="b"/>
          <a:lstStyle>
            <a:lvl1pPr algn="l">
              <a:defRPr sz="9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588963" y="6117167"/>
            <a:ext cx="288000" cy="407459"/>
          </a:xfrm>
          <a:prstGeom prst="rect">
            <a:avLst/>
          </a:prstGeom>
        </p:spPr>
        <p:txBody>
          <a:bodyPr vert="horz" lIns="0" tIns="0" rIns="0" bIns="0" rtlCol="0" anchor="b"/>
          <a:lstStyle>
            <a:lvl1pPr algn="l">
              <a:defRPr sz="900">
                <a:solidFill>
                  <a:schemeClr val="tx1">
                    <a:tint val="75000"/>
                  </a:schemeClr>
                </a:solidFill>
              </a:defRPr>
            </a:lvl1pPr>
          </a:lstStyle>
          <a:p>
            <a:fld id="{E8645303-2AAE-45D1-913A-B06AE6474513}" type="slidenum">
              <a:rPr lang="sv-SE" smtClean="0"/>
              <a:pPr/>
              <a:t>‹#›</a:t>
            </a:fld>
            <a:endParaRPr lang="sv-SE"/>
          </a:p>
        </p:txBody>
      </p:sp>
      <p:pic>
        <p:nvPicPr>
          <p:cNvPr id="12" name="Bildobjekt 11">
            <a:extLst>
              <a:ext uri="{FF2B5EF4-FFF2-40B4-BE49-F238E27FC236}">
                <a16:creationId xmlns:a16="http://schemas.microsoft.com/office/drawing/2014/main" id="{A7E76242-25BD-4163-AD1C-F641E0509515}"/>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10236013" y="6119019"/>
            <a:ext cx="1548000" cy="418641"/>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6" r:id="rId3"/>
    <p:sldLayoutId id="2147483650" r:id="rId4"/>
    <p:sldLayoutId id="2147483658" r:id="rId5"/>
    <p:sldLayoutId id="2147483659" r:id="rId6"/>
    <p:sldLayoutId id="2147483651" r:id="rId7"/>
    <p:sldLayoutId id="2147483664" r:id="rId8"/>
    <p:sldLayoutId id="2147483673" r:id="rId9"/>
    <p:sldLayoutId id="2147483674" r:id="rId10"/>
    <p:sldLayoutId id="2147483675" r:id="rId11"/>
    <p:sldLayoutId id="2147483676" r:id="rId12"/>
    <p:sldLayoutId id="2147483665" r:id="rId13"/>
    <p:sldLayoutId id="2147483677" r:id="rId14"/>
    <p:sldLayoutId id="2147483678" r:id="rId15"/>
    <p:sldLayoutId id="2147483663" r:id="rId16"/>
    <p:sldLayoutId id="2147483679" r:id="rId17"/>
    <p:sldLayoutId id="2147483667" r:id="rId18"/>
    <p:sldLayoutId id="2147483668" r:id="rId19"/>
    <p:sldLayoutId id="2147483660" r:id="rId20"/>
    <p:sldLayoutId id="2147483652" r:id="rId21"/>
    <p:sldLayoutId id="2147483669" r:id="rId22"/>
    <p:sldLayoutId id="2147483670" r:id="rId23"/>
    <p:sldLayoutId id="2147483661" r:id="rId24"/>
    <p:sldLayoutId id="2147483662" r:id="rId25"/>
    <p:sldLayoutId id="2147483654" r:id="rId26"/>
    <p:sldLayoutId id="2147483655" r:id="rId27"/>
    <p:sldLayoutId id="2147483666" r:id="rId28"/>
    <p:sldLayoutId id="2147483671" r:id="rId29"/>
    <p:sldLayoutId id="2147483672" r:id="rId30"/>
  </p:sldLayoutIdLst>
  <p:hf sldNum="0" hdr="0" ftr="0" dt="0"/>
  <p:txStyles>
    <p:titleStyle>
      <a:lvl1pPr algn="l" defTabSz="914377"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1600" b="1" kern="1200">
          <a:solidFill>
            <a:schemeClr val="tx1"/>
          </a:solidFill>
          <a:latin typeface="+mn-lt"/>
          <a:ea typeface="+mn-ea"/>
          <a:cs typeface="+mn-cs"/>
        </a:defRPr>
      </a:lvl1pPr>
      <a:lvl2pPr marL="460788"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691183" indent="-228594" algn="l" defTabSz="914377"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921577" indent="-228594" algn="l" defTabSz="914377"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115972" indent="-228594" algn="l" defTabSz="914377"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70" userDrawn="1">
          <p15:clr>
            <a:srgbClr val="F26B43"/>
          </p15:clr>
        </p15:guide>
        <p15:guide id="4" pos="7423" userDrawn="1">
          <p15:clr>
            <a:srgbClr val="F26B43"/>
          </p15:clr>
        </p15:guide>
        <p15:guide id="5" orient="horz" pos="3853" userDrawn="1">
          <p15:clr>
            <a:srgbClr val="F26B43"/>
          </p15:clr>
        </p15:guide>
        <p15:guide id="6" orient="horz" pos="3641" userDrawn="1">
          <p15:clr>
            <a:srgbClr val="F26B43"/>
          </p15:clr>
        </p15:guide>
        <p15:guide id="7" orient="horz" pos="867" userDrawn="1">
          <p15:clr>
            <a:srgbClr val="F26B43"/>
          </p15:clr>
        </p15:guide>
        <p15:guide id="8" orient="horz" pos="755" userDrawn="1">
          <p15:clr>
            <a:srgbClr val="F26B43"/>
          </p15:clr>
        </p15:guide>
        <p15:guide id="9" orient="horz" pos="211" userDrawn="1">
          <p15:clr>
            <a:srgbClr val="F26B43"/>
          </p15:clr>
        </p15:guide>
        <p15:guide id="10" orient="horz" pos="4111" userDrawn="1">
          <p15:clr>
            <a:srgbClr val="F26B43"/>
          </p15:clr>
        </p15:guide>
        <p15:guide id="11" pos="73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D7E3C09-9258-4324-A60D-330C7063D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3BD9E13-4D64-4E15-83FD-3E4F6E732B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09DD54E-C048-4353-9BA5-D87BF7C37D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20A7B-0E7D-4FD1-BF42-00DE5888FC8D}" type="datetimeFigureOut">
              <a:rPr lang="sv-SE" smtClean="0"/>
              <a:t>2021-06-02</a:t>
            </a:fld>
            <a:endParaRPr lang="sv-SE"/>
          </a:p>
        </p:txBody>
      </p:sp>
      <p:sp>
        <p:nvSpPr>
          <p:cNvPr id="5" name="Platshållare för sidfot 4">
            <a:extLst>
              <a:ext uri="{FF2B5EF4-FFF2-40B4-BE49-F238E27FC236}">
                <a16:creationId xmlns:a16="http://schemas.microsoft.com/office/drawing/2014/main" id="{23E5421C-D74E-4E6C-BB51-0224BB357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88954F89-5AD4-4D25-8DC7-DDC5C2FDBE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D14FB4-27C6-4F98-8F2C-E08F9018328A}" type="slidenum">
              <a:rPr lang="sv-SE" smtClean="0"/>
              <a:t>‹#›</a:t>
            </a:fld>
            <a:endParaRPr lang="sv-SE"/>
          </a:p>
        </p:txBody>
      </p:sp>
    </p:spTree>
    <p:extLst>
      <p:ext uri="{BB962C8B-B14F-4D97-AF65-F5344CB8AC3E}">
        <p14:creationId xmlns:p14="http://schemas.microsoft.com/office/powerpoint/2010/main" val="27568916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9F91CF6-4DBD-4738-A60B-CFBB819CA6B2}"/>
              </a:ext>
            </a:extLst>
          </p:cNvPr>
          <p:cNvSpPr>
            <a:spLocks noGrp="1"/>
          </p:cNvSpPr>
          <p:nvPr>
            <p:ph type="ctrTitle"/>
          </p:nvPr>
        </p:nvSpPr>
        <p:spPr/>
        <p:txBody>
          <a:bodyPr/>
          <a:lstStyle/>
          <a:p>
            <a:endParaRPr lang="sv-SE"/>
          </a:p>
        </p:txBody>
      </p:sp>
      <p:pic>
        <p:nvPicPr>
          <p:cNvPr id="5" name="Bildobjekt 4">
            <a:extLst>
              <a:ext uri="{FF2B5EF4-FFF2-40B4-BE49-F238E27FC236}">
                <a16:creationId xmlns:a16="http://schemas.microsoft.com/office/drawing/2014/main" id="{362E3702-E785-4077-BBE3-6ED5B35DAD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14"/>
            <a:ext cx="12192000" cy="6854572"/>
          </a:xfrm>
          <a:prstGeom prst="rect">
            <a:avLst/>
          </a:prstGeom>
        </p:spPr>
      </p:pic>
    </p:spTree>
    <p:extLst>
      <p:ext uri="{BB962C8B-B14F-4D97-AF65-F5344CB8AC3E}">
        <p14:creationId xmlns:p14="http://schemas.microsoft.com/office/powerpoint/2010/main" val="259481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665AA74-D756-4646-AEC5-0E87808364C2}"/>
              </a:ext>
            </a:extLst>
          </p:cNvPr>
          <p:cNvSpPr>
            <a:spLocks noGrp="1"/>
          </p:cNvSpPr>
          <p:nvPr>
            <p:ph idx="1"/>
          </p:nvPr>
        </p:nvSpPr>
        <p:spPr/>
        <p:txBody>
          <a:bodyPr/>
          <a:lstStyle/>
          <a:p>
            <a:endParaRPr lang="sv-SE"/>
          </a:p>
        </p:txBody>
      </p:sp>
      <p:pic>
        <p:nvPicPr>
          <p:cNvPr id="7" name="Bildobjekt 6">
            <a:extLst>
              <a:ext uri="{FF2B5EF4-FFF2-40B4-BE49-F238E27FC236}">
                <a16:creationId xmlns:a16="http://schemas.microsoft.com/office/drawing/2014/main" id="{B0440B9E-44D6-479D-99BC-00EE370387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47344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F217631F-576A-42DF-97F7-D20067294F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21006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4826380-BC87-4B1D-AD4B-B78DA0BDE3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820" y="0"/>
            <a:ext cx="11600360" cy="6858000"/>
          </a:xfrm>
          <a:prstGeom prst="rect">
            <a:avLst/>
          </a:prstGeom>
        </p:spPr>
      </p:pic>
    </p:spTree>
    <p:extLst>
      <p:ext uri="{BB962C8B-B14F-4D97-AF65-F5344CB8AC3E}">
        <p14:creationId xmlns:p14="http://schemas.microsoft.com/office/powerpoint/2010/main" val="313177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631795C2-4F18-4D1C-816F-46FADFD48D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71528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7D7547B-2220-4EBC-A7BD-DF77407D4A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7239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F0B5398-F9BC-4702-BF84-1D965EBB981C}"/>
              </a:ext>
            </a:extLst>
          </p:cNvPr>
          <p:cNvSpPr>
            <a:spLocks noGrp="1"/>
          </p:cNvSpPr>
          <p:nvPr>
            <p:ph type="title"/>
          </p:nvPr>
        </p:nvSpPr>
        <p:spPr/>
        <p:txBody>
          <a:bodyPr/>
          <a:lstStyle/>
          <a:p>
            <a:endParaRPr lang="sv-SE"/>
          </a:p>
        </p:txBody>
      </p:sp>
      <p:pic>
        <p:nvPicPr>
          <p:cNvPr id="6" name="Bildobjekt 5">
            <a:extLst>
              <a:ext uri="{FF2B5EF4-FFF2-40B4-BE49-F238E27FC236}">
                <a16:creationId xmlns:a16="http://schemas.microsoft.com/office/drawing/2014/main" id="{7021013B-03C7-441F-935B-AA2A32A7DC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85598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4522028-3E47-45D2-B80C-1B9D52878B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5048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EBAB7EBD-26C1-4C91-8DC0-7BFF9067E46B}"/>
              </a:ext>
            </a:extLst>
          </p:cNvPr>
          <p:cNvSpPr>
            <a:spLocks noGrp="1"/>
          </p:cNvSpPr>
          <p:nvPr>
            <p:ph type="title"/>
          </p:nvPr>
        </p:nvSpPr>
        <p:spPr/>
        <p:txBody>
          <a:bodyPr/>
          <a:lstStyle/>
          <a:p>
            <a:endParaRPr lang="sv-SE"/>
          </a:p>
        </p:txBody>
      </p:sp>
      <p:sp>
        <p:nvSpPr>
          <p:cNvPr id="13" name="Platshållare för innehåll 12">
            <a:extLst>
              <a:ext uri="{FF2B5EF4-FFF2-40B4-BE49-F238E27FC236}">
                <a16:creationId xmlns:a16="http://schemas.microsoft.com/office/drawing/2014/main" id="{797F5587-5CE6-431B-9157-98B47904BC42}"/>
              </a:ext>
            </a:extLst>
          </p:cNvPr>
          <p:cNvSpPr>
            <a:spLocks noGrp="1"/>
          </p:cNvSpPr>
          <p:nvPr>
            <p:ph idx="1"/>
          </p:nvPr>
        </p:nvSpPr>
        <p:spPr/>
        <p:txBody>
          <a:bodyPr/>
          <a:lstStyle/>
          <a:p>
            <a:endParaRPr lang="sv-SE"/>
          </a:p>
        </p:txBody>
      </p:sp>
      <p:pic>
        <p:nvPicPr>
          <p:cNvPr id="14" name="Bildobjekt 13">
            <a:extLst>
              <a:ext uri="{FF2B5EF4-FFF2-40B4-BE49-F238E27FC236}">
                <a16:creationId xmlns:a16="http://schemas.microsoft.com/office/drawing/2014/main" id="{809A0056-9352-4584-A09F-BC207257FA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07551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BA08853E-D149-4094-BE3F-2B43B617482B}"/>
              </a:ext>
            </a:extLst>
          </p:cNvPr>
          <p:cNvSpPr>
            <a:spLocks noGrp="1"/>
          </p:cNvSpPr>
          <p:nvPr>
            <p:ph idx="1"/>
          </p:nvPr>
        </p:nvSpPr>
        <p:spPr/>
        <p:txBody>
          <a:bodyPr/>
          <a:lstStyle/>
          <a:p>
            <a:endParaRPr lang="sv-SE"/>
          </a:p>
        </p:txBody>
      </p:sp>
      <p:sp>
        <p:nvSpPr>
          <p:cNvPr id="8" name="Rubrik 7">
            <a:extLst>
              <a:ext uri="{FF2B5EF4-FFF2-40B4-BE49-F238E27FC236}">
                <a16:creationId xmlns:a16="http://schemas.microsoft.com/office/drawing/2014/main" id="{F1958C2C-7057-4135-9C96-C699586839F7}"/>
              </a:ext>
            </a:extLst>
          </p:cNvPr>
          <p:cNvSpPr>
            <a:spLocks noGrp="1"/>
          </p:cNvSpPr>
          <p:nvPr>
            <p:ph type="title"/>
          </p:nvPr>
        </p:nvSpPr>
        <p:spPr/>
        <p:txBody>
          <a:bodyPr/>
          <a:lstStyle/>
          <a:p>
            <a:endParaRPr lang="sv-SE"/>
          </a:p>
        </p:txBody>
      </p:sp>
      <p:pic>
        <p:nvPicPr>
          <p:cNvPr id="9" name="Bildobjekt 8">
            <a:extLst>
              <a:ext uri="{FF2B5EF4-FFF2-40B4-BE49-F238E27FC236}">
                <a16:creationId xmlns:a16="http://schemas.microsoft.com/office/drawing/2014/main" id="{3E41F162-EA90-4238-A64D-D88F8B59D5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0195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6E5CCA9-374E-41D8-AAEB-7417D78BDB2C}"/>
              </a:ext>
            </a:extLst>
          </p:cNvPr>
          <p:cNvSpPr>
            <a:spLocks noGrp="1"/>
          </p:cNvSpPr>
          <p:nvPr>
            <p:ph type="title"/>
          </p:nvPr>
        </p:nvSpPr>
        <p:spPr/>
        <p:txBody>
          <a:bodyPr/>
          <a:lstStyle/>
          <a:p>
            <a:endParaRPr lang="sv-SE"/>
          </a:p>
        </p:txBody>
      </p:sp>
      <p:pic>
        <p:nvPicPr>
          <p:cNvPr id="6" name="Bildobjekt 5">
            <a:extLst>
              <a:ext uri="{FF2B5EF4-FFF2-40B4-BE49-F238E27FC236}">
                <a16:creationId xmlns:a16="http://schemas.microsoft.com/office/drawing/2014/main" id="{29D6FE19-1E77-4518-81B6-7B8EA41F08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69007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3507E96-F560-4B84-B1C5-815653055D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40" y="0"/>
            <a:ext cx="12127320" cy="6858000"/>
          </a:xfrm>
          <a:prstGeom prst="rect">
            <a:avLst/>
          </a:prstGeom>
        </p:spPr>
      </p:pic>
    </p:spTree>
    <p:extLst>
      <p:ext uri="{BB962C8B-B14F-4D97-AF65-F5344CB8AC3E}">
        <p14:creationId xmlns:p14="http://schemas.microsoft.com/office/powerpoint/2010/main" val="337913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8AD470E-4427-4347-8CE0-C0985D8D93F0}"/>
              </a:ext>
            </a:extLst>
          </p:cNvPr>
          <p:cNvSpPr>
            <a:spLocks noGrp="1"/>
          </p:cNvSpPr>
          <p:nvPr>
            <p:ph type="title"/>
          </p:nvPr>
        </p:nvSpPr>
        <p:spPr/>
        <p:txBody>
          <a:bodyPr/>
          <a:lstStyle/>
          <a:p>
            <a:endParaRPr lang="sv-SE"/>
          </a:p>
        </p:txBody>
      </p:sp>
      <p:pic>
        <p:nvPicPr>
          <p:cNvPr id="7" name="Bildobjekt 6">
            <a:extLst>
              <a:ext uri="{FF2B5EF4-FFF2-40B4-BE49-F238E27FC236}">
                <a16:creationId xmlns:a16="http://schemas.microsoft.com/office/drawing/2014/main" id="{54360867-6660-4A89-843B-C4676AAD55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61695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832699F0-FBF9-4B81-B22D-EDF7023212DD}"/>
              </a:ext>
            </a:extLst>
          </p:cNvPr>
          <p:cNvSpPr>
            <a:spLocks noGrp="1"/>
          </p:cNvSpPr>
          <p:nvPr>
            <p:ph type="title"/>
          </p:nvPr>
        </p:nvSpPr>
        <p:spPr/>
        <p:txBody>
          <a:bodyPr/>
          <a:lstStyle/>
          <a:p>
            <a:endParaRPr lang="sv-SE"/>
          </a:p>
        </p:txBody>
      </p:sp>
      <p:pic>
        <p:nvPicPr>
          <p:cNvPr id="9" name="Bildobjekt 8">
            <a:extLst>
              <a:ext uri="{FF2B5EF4-FFF2-40B4-BE49-F238E27FC236}">
                <a16:creationId xmlns:a16="http://schemas.microsoft.com/office/drawing/2014/main" id="{3D34903E-6DCE-45FB-85C8-342560659D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09643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83402F0-0B83-46B6-9ABB-72152A597DA6}"/>
              </a:ext>
            </a:extLst>
          </p:cNvPr>
          <p:cNvSpPr>
            <a:spLocks noGrp="1"/>
          </p:cNvSpPr>
          <p:nvPr>
            <p:ph type="title"/>
          </p:nvPr>
        </p:nvSpPr>
        <p:spPr/>
        <p:txBody>
          <a:bodyPr/>
          <a:lstStyle/>
          <a:p>
            <a:endParaRPr lang="sv-SE"/>
          </a:p>
        </p:txBody>
      </p:sp>
      <p:pic>
        <p:nvPicPr>
          <p:cNvPr id="6" name="Bildobjekt 5">
            <a:extLst>
              <a:ext uri="{FF2B5EF4-FFF2-40B4-BE49-F238E27FC236}">
                <a16:creationId xmlns:a16="http://schemas.microsoft.com/office/drawing/2014/main" id="{86190611-6D76-43DB-A0AF-FDBFB0EAD3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5606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AF656FD3-ECD2-7046-B36E-C35370DA0C4C}"/>
              </a:ext>
            </a:extLst>
          </p:cNvPr>
          <p:cNvSpPr txBox="1"/>
          <p:nvPr/>
        </p:nvSpPr>
        <p:spPr>
          <a:xfrm>
            <a:off x="1073428" y="1669773"/>
            <a:ext cx="100484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Bildobjekt 5" descr="En bild som visar text, porslin, kärl, clipart&#10;&#10;Automatiskt genererad beskrivning">
            <a:extLst>
              <a:ext uri="{FF2B5EF4-FFF2-40B4-BE49-F238E27FC236}">
                <a16:creationId xmlns:a16="http://schemas.microsoft.com/office/drawing/2014/main" id="{53FBD04A-BB30-024D-8EF4-F6ED4CAE47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36123" y="6100764"/>
            <a:ext cx="1495502" cy="403224"/>
          </a:xfrm>
          <a:prstGeom prst="rect">
            <a:avLst/>
          </a:prstGeom>
        </p:spPr>
      </p:pic>
      <p:pic>
        <p:nvPicPr>
          <p:cNvPr id="4" name="Bildobjekt 3">
            <a:extLst>
              <a:ext uri="{FF2B5EF4-FFF2-40B4-BE49-F238E27FC236}">
                <a16:creationId xmlns:a16="http://schemas.microsoft.com/office/drawing/2014/main" id="{29CE8902-46A3-4F9A-A41A-838235FB3F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86498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3B49C7F-4FE9-461E-A722-285296F121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912719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430DB56-E4F5-4560-8874-5996F5BFA7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94410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7CFD314-8D6D-4A8B-BC19-49D8DE5E6E02}"/>
              </a:ext>
            </a:extLst>
          </p:cNvPr>
          <p:cNvSpPr>
            <a:spLocks noGrp="1"/>
          </p:cNvSpPr>
          <p:nvPr>
            <p:ph type="title"/>
          </p:nvPr>
        </p:nvSpPr>
        <p:spPr/>
        <p:txBody>
          <a:bodyPr/>
          <a:lstStyle/>
          <a:p>
            <a:endParaRPr lang="sv-SE"/>
          </a:p>
        </p:txBody>
      </p:sp>
      <p:pic>
        <p:nvPicPr>
          <p:cNvPr id="7" name="Bildobjekt 6">
            <a:extLst>
              <a:ext uri="{FF2B5EF4-FFF2-40B4-BE49-F238E27FC236}">
                <a16:creationId xmlns:a16="http://schemas.microsoft.com/office/drawing/2014/main" id="{92F5C6A2-6B68-4C7B-91BB-EA8F3EBE0F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26090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kogsindustrierna">
  <a:themeElements>
    <a:clrScheme name="Skogsindustrierna_Colors">
      <a:dk1>
        <a:srgbClr val="000000"/>
      </a:dk1>
      <a:lt1>
        <a:srgbClr val="FFFFFF"/>
      </a:lt1>
      <a:dk2>
        <a:srgbClr val="44546A"/>
      </a:dk2>
      <a:lt2>
        <a:srgbClr val="E7E6E6"/>
      </a:lt2>
      <a:accent1>
        <a:srgbClr val="93B378"/>
      </a:accent1>
      <a:accent2>
        <a:srgbClr val="7992A5"/>
      </a:accent2>
      <a:accent3>
        <a:srgbClr val="F08046"/>
      </a:accent3>
      <a:accent4>
        <a:srgbClr val="E5F6DC"/>
      </a:accent4>
      <a:accent5>
        <a:srgbClr val="96B5A8"/>
      </a:accent5>
      <a:accent6>
        <a:srgbClr val="E0F9EA"/>
      </a:accent6>
      <a:hlink>
        <a:srgbClr val="0563C1"/>
      </a:hlink>
      <a:folHlink>
        <a:srgbClr val="954F72"/>
      </a:folHlink>
    </a:clrScheme>
    <a:fontScheme name="Skogsindustrierna_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kogsindustrierna 16x9.potx" id="{C0177BEE-20B2-45D5-920E-5EE50A874946}" vid="{43920554-4959-4DE4-9E26-A75EDB28130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kogsindustrierna_Colors">
      <a:dk1>
        <a:srgbClr val="000000"/>
      </a:dk1>
      <a:lt1>
        <a:srgbClr val="FFFFFF"/>
      </a:lt1>
      <a:dk2>
        <a:srgbClr val="44546A"/>
      </a:dk2>
      <a:lt2>
        <a:srgbClr val="E7E6E6"/>
      </a:lt2>
      <a:accent1>
        <a:srgbClr val="E0F9EA"/>
      </a:accent1>
      <a:accent2>
        <a:srgbClr val="93B379"/>
      </a:accent2>
      <a:accent3>
        <a:srgbClr val="93B5A5"/>
      </a:accent3>
      <a:accent4>
        <a:srgbClr val="7992A5"/>
      </a:accent4>
      <a:accent5>
        <a:srgbClr val="FF8134"/>
      </a:accent5>
      <a:accent6>
        <a:srgbClr val="E5F6DC"/>
      </a:accent6>
      <a:hlink>
        <a:srgbClr val="0563C1"/>
      </a:hlink>
      <a:folHlink>
        <a:srgbClr val="954F72"/>
      </a:folHlink>
    </a:clrScheme>
    <a:fontScheme name="Skogsindustrierna_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Skogsindustrierna_Colors">
      <a:dk1>
        <a:srgbClr val="000000"/>
      </a:dk1>
      <a:lt1>
        <a:srgbClr val="FFFFFF"/>
      </a:lt1>
      <a:dk2>
        <a:srgbClr val="44546A"/>
      </a:dk2>
      <a:lt2>
        <a:srgbClr val="E7E6E6"/>
      </a:lt2>
      <a:accent1>
        <a:srgbClr val="E0F9EA"/>
      </a:accent1>
      <a:accent2>
        <a:srgbClr val="93B379"/>
      </a:accent2>
      <a:accent3>
        <a:srgbClr val="93B5A5"/>
      </a:accent3>
      <a:accent4>
        <a:srgbClr val="7992A5"/>
      </a:accent4>
      <a:accent5>
        <a:srgbClr val="FF8134"/>
      </a:accent5>
      <a:accent6>
        <a:srgbClr val="E5F6DC"/>
      </a:accent6>
      <a:hlink>
        <a:srgbClr val="0563C1"/>
      </a:hlink>
      <a:folHlink>
        <a:srgbClr val="954F72"/>
      </a:folHlink>
    </a:clrScheme>
    <a:fontScheme name="Skogsindustrierna_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9E2B9A30C86948AA0413CA85A76484" ma:contentTypeVersion="12" ma:contentTypeDescription="Create a new document." ma:contentTypeScope="" ma:versionID="e590ff2b7d3d5a55f8019343c322402d">
  <xsd:schema xmlns:xsd="http://www.w3.org/2001/XMLSchema" xmlns:xs="http://www.w3.org/2001/XMLSchema" xmlns:p="http://schemas.microsoft.com/office/2006/metadata/properties" xmlns:ns2="04100898-b29e-42e4-aadd-fe5d45b7a99e" xmlns:ns3="dcb39879-78ad-429f-ba06-0acf8b4393c9" targetNamespace="http://schemas.microsoft.com/office/2006/metadata/properties" ma:root="true" ma:fieldsID="219c43a2f1956a11304d81ab802cbd74" ns2:_="" ns3:_="">
    <xsd:import namespace="04100898-b29e-42e4-aadd-fe5d45b7a99e"/>
    <xsd:import namespace="dcb39879-78ad-429f-ba06-0acf8b4393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100898-b29e-42e4-aadd-fe5d45b7a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b39879-78ad-429f-ba06-0acf8b4393c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6DEB61-0134-4C1F-8746-D36266958AE2}">
  <ds:schemaRefs>
    <ds:schemaRef ds:uri="http://schemas.microsoft.com/sharepoint/v3/contenttype/forms"/>
  </ds:schemaRefs>
</ds:datastoreItem>
</file>

<file path=customXml/itemProps2.xml><?xml version="1.0" encoding="utf-8"?>
<ds:datastoreItem xmlns:ds="http://schemas.openxmlformats.org/officeDocument/2006/customXml" ds:itemID="{6A9CA7F3-746B-4029-B0DB-20CA3154358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4100898-b29e-42e4-aadd-fe5d45b7a99e"/>
    <ds:schemaRef ds:uri="http://purl.org/dc/terms/"/>
    <ds:schemaRef ds:uri="http://schemas.openxmlformats.org/package/2006/metadata/core-properties"/>
    <ds:schemaRef ds:uri="dcb39879-78ad-429f-ba06-0acf8b4393c9"/>
    <ds:schemaRef ds:uri="http://www.w3.org/XML/1998/namespace"/>
    <ds:schemaRef ds:uri="http://purl.org/dc/dcmitype/"/>
  </ds:schemaRefs>
</ds:datastoreItem>
</file>

<file path=customXml/itemProps3.xml><?xml version="1.0" encoding="utf-8"?>
<ds:datastoreItem xmlns:ds="http://schemas.openxmlformats.org/officeDocument/2006/customXml" ds:itemID="{E89AF2B3-5E79-4EB8-876D-6F755528BB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100898-b29e-42e4-aadd-fe5d45b7a99e"/>
    <ds:schemaRef ds:uri="dcb39879-78ad-429f-ba06-0acf8b439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Skogsindustrierna 16x9</Template>
  <TotalTime>382</TotalTime>
  <Words>1789</Words>
  <Application>Microsoft Office PowerPoint</Application>
  <PresentationFormat>Bredbild</PresentationFormat>
  <Paragraphs>108</Paragraphs>
  <Slides>19</Slides>
  <Notes>19</Notes>
  <HiddenSlides>0</HiddenSlides>
  <MMClips>0</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19</vt:i4>
      </vt:variant>
    </vt:vector>
  </HeadingPairs>
  <TitlesOfParts>
    <vt:vector size="26" baseType="lpstr">
      <vt:lpstr>Arial</vt:lpstr>
      <vt:lpstr>Calibri</vt:lpstr>
      <vt:lpstr>Calibri Light</vt:lpstr>
      <vt:lpstr>Century Gothic</vt:lpstr>
      <vt:lpstr>Wingdings</vt:lpstr>
      <vt:lpstr>Skogsindustrierna</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Skogens biologiska mångfald –om arter, miljöarbete och statistik</dc:title>
  <dc:creator>Karin Tormalm</dc:creator>
  <cp:lastModifiedBy>Axelina Kull</cp:lastModifiedBy>
  <cp:revision>21</cp:revision>
  <cp:lastPrinted>2021-06-01T11:40:46Z</cp:lastPrinted>
  <dcterms:created xsi:type="dcterms:W3CDTF">2021-04-14T14:51:28Z</dcterms:created>
  <dcterms:modified xsi:type="dcterms:W3CDTF">2021-06-02T12:39:54Z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0x010100949E2B9A30C86948AA0413CA85A76484</vt:lpwstr>
  </property>
</Properties>
</file>